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65" r:id="rId3"/>
    <p:sldId id="259" r:id="rId4"/>
    <p:sldId id="322" r:id="rId5"/>
    <p:sldId id="258" r:id="rId6"/>
    <p:sldId id="261" r:id="rId7"/>
    <p:sldId id="260" r:id="rId8"/>
    <p:sldId id="302" r:id="rId9"/>
    <p:sldId id="303" r:id="rId10"/>
    <p:sldId id="308" r:id="rId11"/>
    <p:sldId id="305" r:id="rId12"/>
    <p:sldId id="263" r:id="rId13"/>
    <p:sldId id="310" r:id="rId14"/>
    <p:sldId id="318" r:id="rId15"/>
    <p:sldId id="323" r:id="rId16"/>
    <p:sldId id="321" r:id="rId17"/>
    <p:sldId id="311" r:id="rId18"/>
    <p:sldId id="315" r:id="rId19"/>
    <p:sldId id="314" r:id="rId20"/>
    <p:sldId id="316" r:id="rId21"/>
    <p:sldId id="264" r:id="rId22"/>
    <p:sldId id="320" r:id="rId23"/>
    <p:sldId id="319" r:id="rId24"/>
    <p:sldId id="275" r:id="rId25"/>
  </p:sldIdLst>
  <p:sldSz cx="9144000" cy="5143500" type="screen16x9"/>
  <p:notesSz cx="6858000" cy="9144000"/>
  <p:embeddedFontLst>
    <p:embeddedFont>
      <p:font typeface="Aldrich" panose="020B0604020202020204" charset="0"/>
      <p:regular r:id="rId27"/>
    </p:embeddedFont>
    <p:embeddedFont>
      <p:font typeface="Anaheim" panose="020B0604020202020204" charset="0"/>
      <p:regular r:id="rId28"/>
      <p:bold r:id="rId29"/>
    </p:embeddedFont>
    <p:embeddedFont>
      <p:font typeface="Anek Telugu" panose="020B0604020202020204" charset="0"/>
      <p:regular r:id="rId30"/>
      <p:bold r:id="rId31"/>
    </p:embeddedFont>
    <p:embeddedFont>
      <p:font typeface="Castellar" panose="020A0402060406010301" pitchFamily="18" charset="0"/>
      <p:regular r:id="rId32"/>
    </p:embeddedFont>
    <p:embeddedFont>
      <p:font typeface="Montserrat" panose="020F0502020204030204" pitchFamily="2" charset="0"/>
      <p:regular r:id="rId33"/>
      <p:bold r:id="rId34"/>
      <p:italic r:id="rId35"/>
      <p:boldItalic r:id="rId36"/>
    </p:embeddedFont>
    <p:embeddedFont>
      <p:font typeface="Nunito Light" panose="020F0502020204030204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B5"/>
    <a:srgbClr val="001C29"/>
    <a:srgbClr val="F7B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12F11F-8B19-45D0-B467-645B2A4B4CE5}">
  <a:tblStyle styleId="{3F12F11F-8B19-45D0-B467-645B2A4B4C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3EA1FC-0318-4AC8-90C3-6C1853A669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90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19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365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4" name="Google Shape;29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06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06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174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1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80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969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3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05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3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304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3" name="Google Shape;375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80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92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29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661434" y="499950"/>
              <a:ext cx="7821281" cy="414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86125" y="1843491"/>
            <a:ext cx="4771800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86175" y="2899504"/>
            <a:ext cx="477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4236" y="188784"/>
            <a:ext cx="8762637" cy="4722158"/>
            <a:chOff x="254236" y="188784"/>
            <a:chExt cx="8762637" cy="472215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8262673" y="1939830"/>
              <a:ext cx="220058" cy="38760"/>
              <a:chOff x="4548573" y="3213305"/>
              <a:chExt cx="220058" cy="3876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364323" y="1175518"/>
              <a:ext cx="220058" cy="38760"/>
              <a:chOff x="4548573" y="2102255"/>
              <a:chExt cx="220058" cy="3876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2414993" y="4722815"/>
              <a:ext cx="937846" cy="188127"/>
              <a:chOff x="2414993" y="4722815"/>
              <a:chExt cx="937846" cy="188127"/>
            </a:xfrm>
          </p:grpSpPr>
          <p:sp>
            <p:nvSpPr>
              <p:cNvPr id="24" name="Google Shape;24;p2"/>
              <p:cNvSpPr/>
              <p:nvPr/>
            </p:nvSpPr>
            <p:spPr>
              <a:xfrm rot="10800000">
                <a:off x="3314079" y="472281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>
                <a:off x="2414993" y="4872181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5905546" y="4423299"/>
              <a:ext cx="1405355" cy="433918"/>
              <a:chOff x="5438784" y="4390224"/>
              <a:chExt cx="1405355" cy="433918"/>
            </a:xfrm>
          </p:grpSpPr>
          <p:grpSp>
            <p:nvGrpSpPr>
              <p:cNvPr id="27" name="Google Shape;27;p2"/>
              <p:cNvGrpSpPr/>
              <p:nvPr/>
            </p:nvGrpSpPr>
            <p:grpSpPr>
              <a:xfrm>
                <a:off x="5836893" y="4723357"/>
                <a:ext cx="1007245" cy="100784"/>
                <a:chOff x="3773263" y="3188207"/>
                <a:chExt cx="698312" cy="69863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 rot="10800000">
                  <a:off x="3773263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10800000">
                  <a:off x="382267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10800000">
                  <a:off x="387208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10800000">
                  <a:off x="392149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10800000">
                  <a:off x="3970901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10800000">
                  <a:off x="4317170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10800000">
                  <a:off x="4380938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10800000">
                  <a:off x="4444705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" name="Google Shape;36;p2"/>
              <p:cNvGrpSpPr/>
              <p:nvPr/>
            </p:nvGrpSpPr>
            <p:grpSpPr>
              <a:xfrm>
                <a:off x="5438784" y="4390224"/>
                <a:ext cx="38873" cy="265210"/>
                <a:chOff x="3497258" y="2957281"/>
                <a:chExt cx="26950" cy="183842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 rot="-5400000">
                  <a:off x="3497258" y="295728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-5400000">
                  <a:off x="3497338" y="300957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-5400000">
                  <a:off x="3497258" y="30619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-5400000">
                  <a:off x="3497258" y="311425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" name="Google Shape;41;p2"/>
            <p:cNvGrpSpPr/>
            <p:nvPr/>
          </p:nvGrpSpPr>
          <p:grpSpPr>
            <a:xfrm>
              <a:off x="8411391" y="2571753"/>
              <a:ext cx="605482" cy="1500942"/>
              <a:chOff x="6483816" y="2163353"/>
              <a:chExt cx="605482" cy="1500942"/>
            </a:xfrm>
          </p:grpSpPr>
          <p:sp>
            <p:nvSpPr>
              <p:cNvPr id="42" name="Google Shape;42;p2"/>
              <p:cNvSpPr/>
              <p:nvPr/>
            </p:nvSpPr>
            <p:spPr>
              <a:xfrm rot="10800000">
                <a:off x="6483816" y="2389917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>
                <a:off x="6844241" y="362553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" name="Google Shape;44;p2"/>
              <p:cNvGrpSpPr/>
              <p:nvPr/>
            </p:nvGrpSpPr>
            <p:grpSpPr>
              <a:xfrm>
                <a:off x="7050425" y="2163353"/>
                <a:ext cx="38873" cy="265326"/>
                <a:chOff x="4614591" y="1413630"/>
                <a:chExt cx="26950" cy="183922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 rot="-5400000">
                  <a:off x="4614591" y="141363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-5400000">
                  <a:off x="4614671" y="14660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-5400000">
                  <a:off x="4614591" y="15183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-5400000">
                  <a:off x="4614591" y="157068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" name="Google Shape;49;p2"/>
            <p:cNvGrpSpPr/>
            <p:nvPr/>
          </p:nvGrpSpPr>
          <p:grpSpPr>
            <a:xfrm rot="5400000">
              <a:off x="346229" y="2535645"/>
              <a:ext cx="38757" cy="222745"/>
              <a:chOff x="2665876" y="3063961"/>
              <a:chExt cx="26870" cy="154405"/>
            </a:xfrm>
          </p:grpSpPr>
          <p:sp>
            <p:nvSpPr>
              <p:cNvPr id="50" name="Google Shape;50;p2"/>
              <p:cNvSpPr/>
              <p:nvPr/>
            </p:nvSpPr>
            <p:spPr>
              <a:xfrm rot="-5400000">
                <a:off x="2665876" y="306396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-5400000">
                <a:off x="2665876" y="3127729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-5400000">
                <a:off x="2665876" y="319149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53;p2"/>
            <p:cNvGrpSpPr/>
            <p:nvPr/>
          </p:nvGrpSpPr>
          <p:grpSpPr>
            <a:xfrm rot="5400000">
              <a:off x="5715881" y="194070"/>
              <a:ext cx="510679" cy="500106"/>
              <a:chOff x="6207814" y="529040"/>
              <a:chExt cx="510679" cy="500106"/>
            </a:xfrm>
          </p:grpSpPr>
          <p:grpSp>
            <p:nvGrpSpPr>
              <p:cNvPr id="54" name="Google Shape;54;p2"/>
              <p:cNvGrpSpPr/>
              <p:nvPr/>
            </p:nvGrpSpPr>
            <p:grpSpPr>
              <a:xfrm>
                <a:off x="6394662" y="990383"/>
                <a:ext cx="323830" cy="38763"/>
                <a:chOff x="4159958" y="600536"/>
                <a:chExt cx="224508" cy="26870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 rot="10800000">
                  <a:off x="4159958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 rot="10800000">
                  <a:off x="4209367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 rot="10800000">
                  <a:off x="4258777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 rot="10800000">
                  <a:off x="4308187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 rot="10800000">
                  <a:off x="4357596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" name="Google Shape;60;p2"/>
              <p:cNvGrpSpPr/>
              <p:nvPr/>
            </p:nvGrpSpPr>
            <p:grpSpPr>
              <a:xfrm>
                <a:off x="6207814" y="529040"/>
                <a:ext cx="38757" cy="181320"/>
                <a:chOff x="4030418" y="280736"/>
                <a:chExt cx="26870" cy="125690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 rot="-5400000">
                  <a:off x="403041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 rot="-5400000">
                  <a:off x="403041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 rot="-5400000">
                  <a:off x="403041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4" name="Google Shape;64;p2"/>
          <p:cNvGrpSpPr/>
          <p:nvPr/>
        </p:nvGrpSpPr>
        <p:grpSpPr>
          <a:xfrm>
            <a:off x="254225" y="108547"/>
            <a:ext cx="8614117" cy="4922607"/>
            <a:chOff x="254225" y="108547"/>
            <a:chExt cx="8614117" cy="4922607"/>
          </a:xfrm>
        </p:grpSpPr>
        <p:grpSp>
          <p:nvGrpSpPr>
            <p:cNvPr id="65" name="Google Shape;65;p2"/>
            <p:cNvGrpSpPr/>
            <p:nvPr/>
          </p:nvGrpSpPr>
          <p:grpSpPr>
            <a:xfrm>
              <a:off x="254225" y="108547"/>
              <a:ext cx="8614117" cy="4922607"/>
              <a:chOff x="254225" y="150094"/>
              <a:chExt cx="8614117" cy="4922607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54225" y="456965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609324" y="41376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966446" y="1500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143490" y="4806464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" name="Google Shape;76;p2"/>
            <p:cNvSpPr/>
            <p:nvPr/>
          </p:nvSpPr>
          <p:spPr>
            <a:xfrm rot="5400000">
              <a:off x="6576512" y="224049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213582" y="186350"/>
            <a:ext cx="8729830" cy="4773031"/>
            <a:chOff x="213582" y="186350"/>
            <a:chExt cx="8729830" cy="4773031"/>
          </a:xfrm>
        </p:grpSpPr>
        <p:grpSp>
          <p:nvGrpSpPr>
            <p:cNvPr id="78" name="Google Shape;78;p2"/>
            <p:cNvGrpSpPr/>
            <p:nvPr/>
          </p:nvGrpSpPr>
          <p:grpSpPr>
            <a:xfrm>
              <a:off x="4215649" y="188784"/>
              <a:ext cx="299000" cy="299058"/>
              <a:chOff x="-1253063" y="3081727"/>
              <a:chExt cx="721002" cy="721317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-1253063" y="3081727"/>
                <a:ext cx="721002" cy="721317"/>
              </a:xfrm>
              <a:custGeom>
                <a:avLst/>
                <a:gdLst/>
                <a:ahLst/>
                <a:cxnLst/>
                <a:rect l="l" t="t" r="r" b="b"/>
                <a:pathLst>
                  <a:path w="165843" h="165820" extrusionOk="0">
                    <a:moveTo>
                      <a:pt x="158645" y="110428"/>
                    </a:moveTo>
                    <a:lnTo>
                      <a:pt x="131150" y="82933"/>
                    </a:lnTo>
                    <a:lnTo>
                      <a:pt x="158645" y="55438"/>
                    </a:lnTo>
                    <a:cubicBezTo>
                      <a:pt x="168243" y="45839"/>
                      <a:pt x="168243" y="30186"/>
                      <a:pt x="158645" y="20543"/>
                    </a:cubicBezTo>
                    <a:lnTo>
                      <a:pt x="145323" y="7221"/>
                    </a:lnTo>
                    <a:cubicBezTo>
                      <a:pt x="140658" y="2557"/>
                      <a:pt x="134469" y="0"/>
                      <a:pt x="127876" y="0"/>
                    </a:cubicBezTo>
                    <a:cubicBezTo>
                      <a:pt x="121282" y="0"/>
                      <a:pt x="115093" y="2557"/>
                      <a:pt x="110428" y="7221"/>
                    </a:cubicBezTo>
                    <a:lnTo>
                      <a:pt x="82933" y="34716"/>
                    </a:lnTo>
                    <a:lnTo>
                      <a:pt x="55438" y="7221"/>
                    </a:lnTo>
                    <a:cubicBezTo>
                      <a:pt x="50773" y="2557"/>
                      <a:pt x="44584" y="0"/>
                      <a:pt x="37991" y="0"/>
                    </a:cubicBezTo>
                    <a:cubicBezTo>
                      <a:pt x="31397" y="0"/>
                      <a:pt x="25207" y="2557"/>
                      <a:pt x="20543" y="7221"/>
                    </a:cubicBezTo>
                    <a:lnTo>
                      <a:pt x="7221" y="20543"/>
                    </a:lnTo>
                    <a:cubicBezTo>
                      <a:pt x="2557" y="25207"/>
                      <a:pt x="0" y="31397"/>
                      <a:pt x="0" y="37990"/>
                    </a:cubicBezTo>
                    <a:cubicBezTo>
                      <a:pt x="0" y="44584"/>
                      <a:pt x="2557" y="50773"/>
                      <a:pt x="7221" y="55438"/>
                    </a:cubicBezTo>
                    <a:lnTo>
                      <a:pt x="34716" y="82933"/>
                    </a:lnTo>
                    <a:lnTo>
                      <a:pt x="7221" y="110428"/>
                    </a:lnTo>
                    <a:cubicBezTo>
                      <a:pt x="2557" y="115092"/>
                      <a:pt x="0" y="121282"/>
                      <a:pt x="0" y="127876"/>
                    </a:cubicBezTo>
                    <a:cubicBezTo>
                      <a:pt x="0" y="134469"/>
                      <a:pt x="2557" y="140658"/>
                      <a:pt x="7221" y="145323"/>
                    </a:cubicBezTo>
                    <a:lnTo>
                      <a:pt x="20498" y="158600"/>
                    </a:lnTo>
                    <a:cubicBezTo>
                      <a:pt x="25162" y="163264"/>
                      <a:pt x="31352" y="165821"/>
                      <a:pt x="37946" y="165821"/>
                    </a:cubicBezTo>
                    <a:cubicBezTo>
                      <a:pt x="44539" y="165821"/>
                      <a:pt x="50729" y="163264"/>
                      <a:pt x="55393" y="158600"/>
                    </a:cubicBezTo>
                    <a:lnTo>
                      <a:pt x="82888" y="131105"/>
                    </a:lnTo>
                    <a:lnTo>
                      <a:pt x="110383" y="158600"/>
                    </a:lnTo>
                    <a:cubicBezTo>
                      <a:pt x="115048" y="163264"/>
                      <a:pt x="121237" y="165821"/>
                      <a:pt x="127831" y="165821"/>
                    </a:cubicBezTo>
                    <a:cubicBezTo>
                      <a:pt x="134424" y="165821"/>
                      <a:pt x="140614" y="163264"/>
                      <a:pt x="145278" y="158600"/>
                    </a:cubicBezTo>
                    <a:lnTo>
                      <a:pt x="158600" y="145278"/>
                    </a:lnTo>
                    <a:cubicBezTo>
                      <a:pt x="168198" y="135680"/>
                      <a:pt x="168198" y="120026"/>
                      <a:pt x="158600" y="11038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1194690" y="3140108"/>
                <a:ext cx="604294" cy="604546"/>
              </a:xfrm>
              <a:custGeom>
                <a:avLst/>
                <a:gdLst/>
                <a:ahLst/>
                <a:cxnLst/>
                <a:rect l="l" t="t" r="r" b="b"/>
                <a:pathLst>
                  <a:path w="138998" h="138976" extrusionOk="0">
                    <a:moveTo>
                      <a:pt x="98699" y="69499"/>
                    </a:moveTo>
                    <a:lnTo>
                      <a:pt x="135702" y="32496"/>
                    </a:lnTo>
                    <a:cubicBezTo>
                      <a:pt x="140098" y="28100"/>
                      <a:pt x="140098" y="21014"/>
                      <a:pt x="135702" y="16618"/>
                    </a:cubicBezTo>
                    <a:lnTo>
                      <a:pt x="122381" y="3297"/>
                    </a:lnTo>
                    <a:cubicBezTo>
                      <a:pt x="120273" y="1189"/>
                      <a:pt x="117447" y="22"/>
                      <a:pt x="114442" y="22"/>
                    </a:cubicBezTo>
                    <a:cubicBezTo>
                      <a:pt x="111437" y="22"/>
                      <a:pt x="108611" y="1189"/>
                      <a:pt x="106503" y="3297"/>
                    </a:cubicBezTo>
                    <a:lnTo>
                      <a:pt x="69499" y="40300"/>
                    </a:lnTo>
                    <a:lnTo>
                      <a:pt x="32496" y="3297"/>
                    </a:lnTo>
                    <a:cubicBezTo>
                      <a:pt x="28100" y="-1099"/>
                      <a:pt x="21014" y="-1099"/>
                      <a:pt x="16618" y="3297"/>
                    </a:cubicBezTo>
                    <a:lnTo>
                      <a:pt x="3297" y="16618"/>
                    </a:lnTo>
                    <a:cubicBezTo>
                      <a:pt x="-1099" y="21014"/>
                      <a:pt x="-1099" y="28100"/>
                      <a:pt x="3297" y="32496"/>
                    </a:cubicBezTo>
                    <a:lnTo>
                      <a:pt x="40300" y="69499"/>
                    </a:lnTo>
                    <a:lnTo>
                      <a:pt x="3297" y="106503"/>
                    </a:lnTo>
                    <a:cubicBezTo>
                      <a:pt x="-1099" y="110899"/>
                      <a:pt x="-1099" y="117985"/>
                      <a:pt x="3297" y="122381"/>
                    </a:cubicBezTo>
                    <a:lnTo>
                      <a:pt x="16618" y="135702"/>
                    </a:lnTo>
                    <a:cubicBezTo>
                      <a:pt x="18816" y="137900"/>
                      <a:pt x="21686" y="138976"/>
                      <a:pt x="24557" y="138976"/>
                    </a:cubicBezTo>
                    <a:cubicBezTo>
                      <a:pt x="27427" y="138976"/>
                      <a:pt x="30298" y="137900"/>
                      <a:pt x="32496" y="135702"/>
                    </a:cubicBezTo>
                    <a:lnTo>
                      <a:pt x="69499" y="98699"/>
                    </a:lnTo>
                    <a:lnTo>
                      <a:pt x="106503" y="135702"/>
                    </a:lnTo>
                    <a:cubicBezTo>
                      <a:pt x="108611" y="137810"/>
                      <a:pt x="111437" y="138976"/>
                      <a:pt x="114442" y="138976"/>
                    </a:cubicBezTo>
                    <a:cubicBezTo>
                      <a:pt x="117447" y="138976"/>
                      <a:pt x="120273" y="137810"/>
                      <a:pt x="122381" y="135702"/>
                    </a:cubicBezTo>
                    <a:lnTo>
                      <a:pt x="135702" y="122381"/>
                    </a:lnTo>
                    <a:cubicBezTo>
                      <a:pt x="140098" y="117985"/>
                      <a:pt x="140098" y="110899"/>
                      <a:pt x="135702" y="106503"/>
                    </a:cubicBezTo>
                    <a:lnTo>
                      <a:pt x="98699" y="6949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1158557" y="3181335"/>
                <a:ext cx="151732" cy="224373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51580" extrusionOk="0">
                    <a:moveTo>
                      <a:pt x="11488" y="0"/>
                    </a:moveTo>
                    <a:lnTo>
                      <a:pt x="1890" y="9778"/>
                    </a:lnTo>
                    <a:cubicBezTo>
                      <a:pt x="-667" y="12379"/>
                      <a:pt x="-622" y="16551"/>
                      <a:pt x="1979" y="19107"/>
                    </a:cubicBezTo>
                    <a:lnTo>
                      <a:pt x="34901" y="5158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-773394" y="3479004"/>
                <a:ext cx="151732" cy="224373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51580" extrusionOk="0">
                    <a:moveTo>
                      <a:pt x="23368" y="51581"/>
                    </a:moveTo>
                    <a:lnTo>
                      <a:pt x="33012" y="41803"/>
                    </a:lnTo>
                    <a:cubicBezTo>
                      <a:pt x="35568" y="39201"/>
                      <a:pt x="35524" y="35030"/>
                      <a:pt x="32922" y="32473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1164771" y="3463992"/>
                <a:ext cx="167109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38438" h="38124" extrusionOk="0">
                    <a:moveTo>
                      <a:pt x="38439" y="0"/>
                    </a:moveTo>
                    <a:lnTo>
                      <a:pt x="0" y="3812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787426" y="3327342"/>
                <a:ext cx="89893" cy="89945"/>
              </a:xfrm>
              <a:custGeom>
                <a:avLst/>
                <a:gdLst/>
                <a:ahLst/>
                <a:cxnLst/>
                <a:rect l="l" t="t" r="r" b="b"/>
                <a:pathLst>
                  <a:path w="20677" h="20677" extrusionOk="0">
                    <a:moveTo>
                      <a:pt x="20677" y="0"/>
                    </a:moveTo>
                    <a:lnTo>
                      <a:pt x="0" y="2067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-681396" y="3256388"/>
                <a:ext cx="54792" cy="54823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12603" extrusionOk="0">
                    <a:moveTo>
                      <a:pt x="12604" y="0"/>
                    </a:moveTo>
                    <a:lnTo>
                      <a:pt x="0" y="1260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213582" y="186350"/>
              <a:ext cx="8729830" cy="4773031"/>
              <a:chOff x="213582" y="186350"/>
              <a:chExt cx="8729830" cy="4773031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>
                <a:off x="8038317" y="4362769"/>
                <a:ext cx="905095" cy="554989"/>
                <a:chOff x="-361605" y="2025994"/>
                <a:chExt cx="3258080" cy="1997800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-361605" y="2025997"/>
                  <a:ext cx="2943119" cy="1773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91" h="627246" extrusionOk="0">
                      <a:moveTo>
                        <a:pt x="985066" y="0"/>
                      </a:moveTo>
                      <a:cubicBezTo>
                        <a:pt x="1015898" y="0"/>
                        <a:pt x="1040892" y="24994"/>
                        <a:pt x="1040892" y="55827"/>
                      </a:cubicBezTo>
                      <a:lnTo>
                        <a:pt x="1040892" y="571420"/>
                      </a:lnTo>
                      <a:cubicBezTo>
                        <a:pt x="1040892" y="602252"/>
                        <a:pt x="1015898" y="627247"/>
                        <a:pt x="985066" y="627247"/>
                      </a:cubicBezTo>
                      <a:lnTo>
                        <a:pt x="55827" y="627247"/>
                      </a:lnTo>
                      <a:cubicBezTo>
                        <a:pt x="24994" y="627247"/>
                        <a:pt x="0" y="602252"/>
                        <a:pt x="0" y="571420"/>
                      </a:cubicBezTo>
                      <a:lnTo>
                        <a:pt x="0" y="55827"/>
                      </a:lnTo>
                      <a:cubicBezTo>
                        <a:pt x="0" y="24995"/>
                        <a:pt x="24994" y="0"/>
                        <a:pt x="55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-331676" y="2585625"/>
                  <a:ext cx="2883473" cy="1213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796" h="429286" extrusionOk="0">
                      <a:moveTo>
                        <a:pt x="601018" y="72590"/>
                      </a:moveTo>
                      <a:lnTo>
                        <a:pt x="509898" y="0"/>
                      </a:lnTo>
                      <a:lnTo>
                        <a:pt x="418779" y="72590"/>
                      </a:lnTo>
                      <a:lnTo>
                        <a:pt x="0" y="406026"/>
                      </a:lnTo>
                      <a:cubicBezTo>
                        <a:pt x="10106" y="420063"/>
                        <a:pt x="26630" y="429286"/>
                        <a:pt x="45239" y="429286"/>
                      </a:cubicBezTo>
                      <a:lnTo>
                        <a:pt x="974558" y="429286"/>
                      </a:lnTo>
                      <a:cubicBezTo>
                        <a:pt x="993247" y="429286"/>
                        <a:pt x="1009690" y="420063"/>
                        <a:pt x="1019797" y="406026"/>
                      </a:cubicBezTo>
                      <a:lnTo>
                        <a:pt x="601018" y="7259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-301970" y="2025994"/>
                  <a:ext cx="2823601" cy="928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621" h="328302" extrusionOk="0">
                      <a:moveTo>
                        <a:pt x="963970" y="0"/>
                      </a:moveTo>
                      <a:lnTo>
                        <a:pt x="34651" y="0"/>
                      </a:lnTo>
                      <a:cubicBezTo>
                        <a:pt x="21577" y="0"/>
                        <a:pt x="9545" y="4572"/>
                        <a:pt x="0" y="12112"/>
                      </a:cubicBezTo>
                      <a:lnTo>
                        <a:pt x="408191" y="270550"/>
                      </a:lnTo>
                      <a:lnTo>
                        <a:pt x="499311" y="328302"/>
                      </a:lnTo>
                      <a:lnTo>
                        <a:pt x="590430" y="270550"/>
                      </a:lnTo>
                      <a:lnTo>
                        <a:pt x="998621" y="12112"/>
                      </a:lnTo>
                      <a:cubicBezTo>
                        <a:pt x="989076" y="4572"/>
                        <a:pt x="977045" y="0"/>
                        <a:pt x="963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74664" y="2579050"/>
                  <a:ext cx="285306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04" h="63847" extrusionOk="0">
                      <a:moveTo>
                        <a:pt x="100905" y="638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99156" y="2464540"/>
                  <a:ext cx="142653" cy="9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52" h="32003" extrusionOk="0">
                      <a:moveTo>
                        <a:pt x="50452" y="320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545622" y="2270665"/>
                  <a:ext cx="782217" cy="488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46" h="172933" extrusionOk="0">
                      <a:moveTo>
                        <a:pt x="0" y="172934"/>
                      </a:moveTo>
                      <a:lnTo>
                        <a:pt x="276646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998225" y="3180631"/>
                  <a:ext cx="382374" cy="30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34" h="108043" extrusionOk="0">
                      <a:moveTo>
                        <a:pt x="0" y="0"/>
                      </a:moveTo>
                      <a:lnTo>
                        <a:pt x="34891" y="27833"/>
                      </a:lnTo>
                      <a:lnTo>
                        <a:pt x="67617" y="53982"/>
                      </a:lnTo>
                      <a:lnTo>
                        <a:pt x="96012" y="76681"/>
                      </a:lnTo>
                      <a:lnTo>
                        <a:pt x="135235" y="10804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714780" y="2954101"/>
                  <a:ext cx="171909" cy="137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99" h="48607" extrusionOk="0">
                      <a:moveTo>
                        <a:pt x="0" y="0"/>
                      </a:moveTo>
                      <a:lnTo>
                        <a:pt x="35212" y="28153"/>
                      </a:lnTo>
                      <a:lnTo>
                        <a:pt x="60800" y="4860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70356" y="2954783"/>
                  <a:ext cx="290523" cy="231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49" h="81734" extrusionOk="0">
                      <a:moveTo>
                        <a:pt x="102750" y="0"/>
                      </a:moveTo>
                      <a:lnTo>
                        <a:pt x="0" y="8173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-96985" y="3254099"/>
                  <a:ext cx="290297" cy="231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69" h="81814" extrusionOk="0">
                      <a:moveTo>
                        <a:pt x="102669" y="0"/>
                      </a:moveTo>
                      <a:lnTo>
                        <a:pt x="0" y="8181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800720" y="2161368"/>
                  <a:ext cx="359469" cy="22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33" h="80611" extrusionOk="0">
                      <a:moveTo>
                        <a:pt x="0" y="80611"/>
                      </a:moveTo>
                      <a:lnTo>
                        <a:pt x="30400" y="61361"/>
                      </a:lnTo>
                      <a:lnTo>
                        <a:pt x="12713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70356" y="2303090"/>
                  <a:ext cx="1371657" cy="524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113" h="185607" extrusionOk="0">
                      <a:moveTo>
                        <a:pt x="0" y="0"/>
                      </a:moveTo>
                      <a:lnTo>
                        <a:pt x="296859" y="185607"/>
                      </a:lnTo>
                      <a:lnTo>
                        <a:pt x="485113" y="6617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-28959" y="2115791"/>
                  <a:ext cx="172817" cy="107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20" h="38180" extrusionOk="0">
                      <a:moveTo>
                        <a:pt x="0" y="0"/>
                      </a:moveTo>
                      <a:lnTo>
                        <a:pt x="61120" y="3818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41786" y="3697402"/>
                  <a:ext cx="1943861" cy="22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484" h="8021" extrusionOk="0">
                      <a:moveTo>
                        <a:pt x="68748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57436" y="3697402"/>
                  <a:ext cx="141745" cy="22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1" h="8021" extrusionOk="0">
                      <a:moveTo>
                        <a:pt x="50132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-46645" y="2250257"/>
                  <a:ext cx="2943119" cy="1773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91" h="627246" extrusionOk="0">
                      <a:moveTo>
                        <a:pt x="985065" y="0"/>
                      </a:moveTo>
                      <a:cubicBezTo>
                        <a:pt x="1015898" y="0"/>
                        <a:pt x="1040892" y="24994"/>
                        <a:pt x="1040892" y="55827"/>
                      </a:cubicBezTo>
                      <a:lnTo>
                        <a:pt x="1040892" y="571420"/>
                      </a:lnTo>
                      <a:cubicBezTo>
                        <a:pt x="1040892" y="602252"/>
                        <a:pt x="1015898" y="627247"/>
                        <a:pt x="985065" y="627247"/>
                      </a:cubicBezTo>
                      <a:lnTo>
                        <a:pt x="55826" y="627247"/>
                      </a:lnTo>
                      <a:cubicBezTo>
                        <a:pt x="24994" y="627247"/>
                        <a:pt x="0" y="602253"/>
                        <a:pt x="0" y="571420"/>
                      </a:cubicBezTo>
                      <a:lnTo>
                        <a:pt x="0" y="55827"/>
                      </a:lnTo>
                      <a:cubicBezTo>
                        <a:pt x="0" y="24995"/>
                        <a:pt x="24994" y="0"/>
                        <a:pt x="558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-16713" y="2809885"/>
                  <a:ext cx="2883473" cy="1213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796" h="429286" extrusionOk="0">
                      <a:moveTo>
                        <a:pt x="601018" y="72590"/>
                      </a:moveTo>
                      <a:lnTo>
                        <a:pt x="509898" y="0"/>
                      </a:lnTo>
                      <a:lnTo>
                        <a:pt x="418779" y="72590"/>
                      </a:lnTo>
                      <a:lnTo>
                        <a:pt x="0" y="406026"/>
                      </a:lnTo>
                      <a:cubicBezTo>
                        <a:pt x="10106" y="420063"/>
                        <a:pt x="26630" y="429287"/>
                        <a:pt x="45239" y="429287"/>
                      </a:cubicBezTo>
                      <a:lnTo>
                        <a:pt x="974558" y="429287"/>
                      </a:lnTo>
                      <a:cubicBezTo>
                        <a:pt x="993247" y="429287"/>
                        <a:pt x="1009690" y="420063"/>
                        <a:pt x="1019797" y="406026"/>
                      </a:cubicBezTo>
                      <a:lnTo>
                        <a:pt x="601018" y="725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990" y="2250257"/>
                  <a:ext cx="2823601" cy="928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621" h="328301" extrusionOk="0">
                      <a:moveTo>
                        <a:pt x="963970" y="0"/>
                      </a:moveTo>
                      <a:lnTo>
                        <a:pt x="34651" y="0"/>
                      </a:lnTo>
                      <a:cubicBezTo>
                        <a:pt x="21577" y="0"/>
                        <a:pt x="9545" y="4572"/>
                        <a:pt x="0" y="12112"/>
                      </a:cubicBezTo>
                      <a:lnTo>
                        <a:pt x="408191" y="270550"/>
                      </a:lnTo>
                      <a:lnTo>
                        <a:pt x="499311" y="328302"/>
                      </a:lnTo>
                      <a:lnTo>
                        <a:pt x="590430" y="270550"/>
                      </a:lnTo>
                      <a:lnTo>
                        <a:pt x="998621" y="12112"/>
                      </a:lnTo>
                      <a:cubicBezTo>
                        <a:pt x="989076" y="4572"/>
                        <a:pt x="977044" y="0"/>
                        <a:pt x="9639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689627" y="2803309"/>
                  <a:ext cx="285306" cy="18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04" h="63927" extrusionOk="0">
                      <a:moveTo>
                        <a:pt x="100905" y="6392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514119" y="2688799"/>
                  <a:ext cx="142653" cy="90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52" h="32004" extrusionOk="0">
                      <a:moveTo>
                        <a:pt x="50452" y="320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1860811" y="2494924"/>
                  <a:ext cx="781988" cy="489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65" h="173014" extrusionOk="0">
                      <a:moveTo>
                        <a:pt x="0" y="173014"/>
                      </a:moveTo>
                      <a:lnTo>
                        <a:pt x="276566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313412" y="3404890"/>
                  <a:ext cx="382148" cy="30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54" h="108043" extrusionOk="0">
                      <a:moveTo>
                        <a:pt x="0" y="0"/>
                      </a:moveTo>
                      <a:lnTo>
                        <a:pt x="34811" y="27833"/>
                      </a:lnTo>
                      <a:lnTo>
                        <a:pt x="67537" y="53982"/>
                      </a:lnTo>
                      <a:lnTo>
                        <a:pt x="95932" y="76681"/>
                      </a:lnTo>
                      <a:lnTo>
                        <a:pt x="135155" y="1080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029743" y="3178361"/>
                  <a:ext cx="171909" cy="137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99" h="48607" extrusionOk="0">
                      <a:moveTo>
                        <a:pt x="0" y="0"/>
                      </a:moveTo>
                      <a:lnTo>
                        <a:pt x="35293" y="28154"/>
                      </a:lnTo>
                      <a:lnTo>
                        <a:pt x="60799" y="4860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585546" y="3179042"/>
                  <a:ext cx="290297" cy="231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69" h="81814" extrusionOk="0">
                      <a:moveTo>
                        <a:pt x="102669" y="0"/>
                      </a:moveTo>
                      <a:lnTo>
                        <a:pt x="0" y="8181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217978" y="3478358"/>
                  <a:ext cx="290523" cy="231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49" h="81814" extrusionOk="0">
                      <a:moveTo>
                        <a:pt x="102750" y="0"/>
                      </a:moveTo>
                      <a:lnTo>
                        <a:pt x="0" y="8181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115684" y="2385630"/>
                  <a:ext cx="359469" cy="22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33" h="80611" extrusionOk="0">
                      <a:moveTo>
                        <a:pt x="0" y="80611"/>
                      </a:moveTo>
                      <a:lnTo>
                        <a:pt x="30400" y="61361"/>
                      </a:lnTo>
                      <a:lnTo>
                        <a:pt x="12713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585546" y="2527350"/>
                  <a:ext cx="1371657" cy="52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113" h="185606" extrusionOk="0">
                      <a:moveTo>
                        <a:pt x="0" y="0"/>
                      </a:moveTo>
                      <a:lnTo>
                        <a:pt x="296859" y="185607"/>
                      </a:lnTo>
                      <a:lnTo>
                        <a:pt x="485113" y="6617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286230" y="2340277"/>
                  <a:ext cx="172591" cy="107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40" h="38180" extrusionOk="0">
                      <a:moveTo>
                        <a:pt x="0" y="0"/>
                      </a:moveTo>
                      <a:lnTo>
                        <a:pt x="61040" y="3818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656746" y="3921664"/>
                  <a:ext cx="1944087" cy="22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564" h="8021" extrusionOk="0">
                      <a:moveTo>
                        <a:pt x="68756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72396" y="3921664"/>
                  <a:ext cx="141745" cy="22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1" h="8021" extrusionOk="0">
                      <a:moveTo>
                        <a:pt x="50132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" name="Google Shape;118;p2"/>
              <p:cNvGrpSpPr/>
              <p:nvPr/>
            </p:nvGrpSpPr>
            <p:grpSpPr>
              <a:xfrm>
                <a:off x="213582" y="186350"/>
                <a:ext cx="8621362" cy="4773031"/>
                <a:chOff x="213582" y="186350"/>
                <a:chExt cx="8621362" cy="4773031"/>
              </a:xfrm>
            </p:grpSpPr>
            <p:grpSp>
              <p:nvGrpSpPr>
                <p:cNvPr id="119" name="Google Shape;119;p2"/>
                <p:cNvGrpSpPr/>
                <p:nvPr/>
              </p:nvGrpSpPr>
              <p:grpSpPr>
                <a:xfrm>
                  <a:off x="8319057" y="3160540"/>
                  <a:ext cx="515887" cy="565284"/>
                  <a:chOff x="8282694" y="3457922"/>
                  <a:chExt cx="1538583" cy="1685402"/>
                </a:xfrm>
              </p:grpSpPr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8930011" y="3497157"/>
                    <a:ext cx="281704" cy="808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760" h="148462" extrusionOk="0">
                        <a:moveTo>
                          <a:pt x="25880" y="148463"/>
                        </a:moveTo>
                        <a:lnTo>
                          <a:pt x="25880" y="148463"/>
                        </a:lnTo>
                        <a:cubicBezTo>
                          <a:pt x="11572" y="148463"/>
                          <a:pt x="0" y="136891"/>
                          <a:pt x="0" y="122583"/>
                        </a:cubicBezTo>
                        <a:lnTo>
                          <a:pt x="0" y="25880"/>
                        </a:lnTo>
                        <a:cubicBezTo>
                          <a:pt x="0" y="11572"/>
                          <a:pt x="11572" y="0"/>
                          <a:pt x="25880" y="0"/>
                        </a:cubicBezTo>
                        <a:lnTo>
                          <a:pt x="25880" y="0"/>
                        </a:lnTo>
                        <a:cubicBezTo>
                          <a:pt x="40189" y="0"/>
                          <a:pt x="51760" y="11572"/>
                          <a:pt x="51760" y="25880"/>
                        </a:cubicBezTo>
                        <a:lnTo>
                          <a:pt x="51760" y="122583"/>
                        </a:lnTo>
                        <a:cubicBezTo>
                          <a:pt x="51760" y="136891"/>
                          <a:pt x="40189" y="148463"/>
                          <a:pt x="25880" y="148463"/>
                        </a:cubicBezTo>
                        <a:close/>
                      </a:path>
                    </a:pathLst>
                  </a:custGeom>
                  <a:solidFill>
                    <a:srgbClr val="7FE9FE">
                      <a:alpha val="405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8321139" y="3691314"/>
                    <a:ext cx="1500138" cy="1452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634" h="266791" extrusionOk="0">
                        <a:moveTo>
                          <a:pt x="176509" y="8265"/>
                        </a:moveTo>
                        <a:lnTo>
                          <a:pt x="176509" y="47197"/>
                        </a:lnTo>
                        <a:cubicBezTo>
                          <a:pt x="176509" y="50113"/>
                          <a:pt x="177989" y="52849"/>
                          <a:pt x="180546" y="54284"/>
                        </a:cubicBezTo>
                        <a:cubicBezTo>
                          <a:pt x="209476" y="70880"/>
                          <a:pt x="227911" y="103757"/>
                          <a:pt x="223156" y="140357"/>
                        </a:cubicBezTo>
                        <a:cubicBezTo>
                          <a:pt x="218133" y="179199"/>
                          <a:pt x="186556" y="210148"/>
                          <a:pt x="147669" y="214498"/>
                        </a:cubicBezTo>
                        <a:cubicBezTo>
                          <a:pt x="95819" y="220285"/>
                          <a:pt x="51729" y="179693"/>
                          <a:pt x="51729" y="128964"/>
                        </a:cubicBezTo>
                        <a:cubicBezTo>
                          <a:pt x="51729" y="97074"/>
                          <a:pt x="69132" y="69220"/>
                          <a:pt x="94967" y="54329"/>
                        </a:cubicBezTo>
                        <a:cubicBezTo>
                          <a:pt x="97479" y="52894"/>
                          <a:pt x="99093" y="50292"/>
                          <a:pt x="99093" y="47377"/>
                        </a:cubicBezTo>
                        <a:lnTo>
                          <a:pt x="99093" y="8265"/>
                        </a:lnTo>
                        <a:cubicBezTo>
                          <a:pt x="99093" y="2389"/>
                          <a:pt x="93173" y="-1558"/>
                          <a:pt x="87701" y="595"/>
                        </a:cubicBezTo>
                        <a:cubicBezTo>
                          <a:pt x="32397" y="22259"/>
                          <a:pt x="-5638" y="78684"/>
                          <a:pt x="686" y="142869"/>
                        </a:cubicBezTo>
                        <a:cubicBezTo>
                          <a:pt x="7190" y="209071"/>
                          <a:pt x="61507" y="261773"/>
                          <a:pt x="127844" y="266438"/>
                        </a:cubicBezTo>
                        <a:cubicBezTo>
                          <a:pt x="208355" y="272134"/>
                          <a:pt x="275634" y="208264"/>
                          <a:pt x="275634" y="128964"/>
                        </a:cubicBezTo>
                        <a:cubicBezTo>
                          <a:pt x="275634" y="70655"/>
                          <a:pt x="239214" y="20689"/>
                          <a:pt x="187902" y="595"/>
                        </a:cubicBezTo>
                        <a:cubicBezTo>
                          <a:pt x="182430" y="-1558"/>
                          <a:pt x="176509" y="2389"/>
                          <a:pt x="176509" y="8265"/>
                        </a:cubicBezTo>
                        <a:close/>
                      </a:path>
                    </a:pathLst>
                  </a:custGeom>
                  <a:solidFill>
                    <a:srgbClr val="7FE9FE">
                      <a:alpha val="405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2" name="Google Shape;122;p2"/>
                  <p:cNvGrpSpPr/>
                  <p:nvPr/>
                </p:nvGrpSpPr>
                <p:grpSpPr>
                  <a:xfrm>
                    <a:off x="8282694" y="3457922"/>
                    <a:ext cx="1499559" cy="1645563"/>
                    <a:chOff x="8639636" y="3637789"/>
                    <a:chExt cx="275634" cy="302482"/>
                  </a:xfrm>
                </p:grpSpPr>
                <p:sp>
                  <p:nvSpPr>
                    <p:cNvPr id="123" name="Google Shape;123;p2"/>
                    <p:cNvSpPr/>
                    <p:nvPr/>
                  </p:nvSpPr>
                  <p:spPr>
                    <a:xfrm>
                      <a:off x="8751557" y="3637789"/>
                      <a:ext cx="51759" cy="1484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759" h="148463" extrusionOk="0">
                          <a:moveTo>
                            <a:pt x="25880" y="148463"/>
                          </a:moveTo>
                          <a:lnTo>
                            <a:pt x="25880" y="148463"/>
                          </a:lnTo>
                          <a:cubicBezTo>
                            <a:pt x="11572" y="148463"/>
                            <a:pt x="0" y="136891"/>
                            <a:pt x="0" y="122583"/>
                          </a:cubicBezTo>
                          <a:lnTo>
                            <a:pt x="0" y="25880"/>
                          </a:lnTo>
                          <a:cubicBezTo>
                            <a:pt x="0" y="11572"/>
                            <a:pt x="11572" y="0"/>
                            <a:pt x="25880" y="0"/>
                          </a:cubicBezTo>
                          <a:lnTo>
                            <a:pt x="25880" y="0"/>
                          </a:lnTo>
                          <a:cubicBezTo>
                            <a:pt x="40188" y="0"/>
                            <a:pt x="51760" y="11572"/>
                            <a:pt x="51760" y="25880"/>
                          </a:cubicBezTo>
                          <a:lnTo>
                            <a:pt x="51760" y="122583"/>
                          </a:lnTo>
                          <a:cubicBezTo>
                            <a:pt x="51760" y="136891"/>
                            <a:pt x="40188" y="148463"/>
                            <a:pt x="25880" y="148463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4" name="Google Shape;124;p2"/>
                    <p:cNvSpPr/>
                    <p:nvPr/>
                  </p:nvSpPr>
                  <p:spPr>
                    <a:xfrm>
                      <a:off x="8639636" y="3673480"/>
                      <a:ext cx="275634" cy="266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5634" h="266791" extrusionOk="0">
                          <a:moveTo>
                            <a:pt x="176509" y="8265"/>
                          </a:moveTo>
                          <a:lnTo>
                            <a:pt x="176509" y="47197"/>
                          </a:lnTo>
                          <a:cubicBezTo>
                            <a:pt x="176509" y="50113"/>
                            <a:pt x="177990" y="52849"/>
                            <a:pt x="180546" y="54284"/>
                          </a:cubicBezTo>
                          <a:cubicBezTo>
                            <a:pt x="209477" y="70880"/>
                            <a:pt x="227911" y="103757"/>
                            <a:pt x="223156" y="140357"/>
                          </a:cubicBezTo>
                          <a:cubicBezTo>
                            <a:pt x="218133" y="179199"/>
                            <a:pt x="186556" y="210148"/>
                            <a:pt x="147669" y="214499"/>
                          </a:cubicBezTo>
                          <a:cubicBezTo>
                            <a:pt x="95819" y="220284"/>
                            <a:pt x="51729" y="179693"/>
                            <a:pt x="51729" y="128964"/>
                          </a:cubicBezTo>
                          <a:cubicBezTo>
                            <a:pt x="51729" y="97074"/>
                            <a:pt x="69132" y="69220"/>
                            <a:pt x="94967" y="54329"/>
                          </a:cubicBezTo>
                          <a:cubicBezTo>
                            <a:pt x="97479" y="52894"/>
                            <a:pt x="99093" y="50292"/>
                            <a:pt x="99093" y="47377"/>
                          </a:cubicBezTo>
                          <a:lnTo>
                            <a:pt x="99093" y="8265"/>
                          </a:lnTo>
                          <a:cubicBezTo>
                            <a:pt x="99093" y="2389"/>
                            <a:pt x="93173" y="-1558"/>
                            <a:pt x="87701" y="595"/>
                          </a:cubicBezTo>
                          <a:cubicBezTo>
                            <a:pt x="32397" y="22259"/>
                            <a:pt x="-5638" y="78684"/>
                            <a:pt x="686" y="142868"/>
                          </a:cubicBezTo>
                          <a:cubicBezTo>
                            <a:pt x="7190" y="209071"/>
                            <a:pt x="61507" y="261773"/>
                            <a:pt x="127844" y="266438"/>
                          </a:cubicBezTo>
                          <a:cubicBezTo>
                            <a:pt x="208355" y="272134"/>
                            <a:pt x="275635" y="208264"/>
                            <a:pt x="275635" y="128964"/>
                          </a:cubicBezTo>
                          <a:cubicBezTo>
                            <a:pt x="275635" y="70655"/>
                            <a:pt x="239214" y="20689"/>
                            <a:pt x="187902" y="595"/>
                          </a:cubicBezTo>
                          <a:cubicBezTo>
                            <a:pt x="182430" y="-1558"/>
                            <a:pt x="176509" y="2389"/>
                            <a:pt x="176509" y="8265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25" name="Google Shape;125;p2"/>
                    <p:cNvGrpSpPr/>
                    <p:nvPr/>
                  </p:nvGrpSpPr>
                  <p:grpSpPr>
                    <a:xfrm>
                      <a:off x="8777437" y="3637789"/>
                      <a:ext cx="137833" cy="302442"/>
                      <a:chOff x="8777437" y="3637789"/>
                      <a:chExt cx="137833" cy="302442"/>
                    </a:xfrm>
                  </p:grpSpPr>
                  <p:sp>
                    <p:nvSpPr>
                      <p:cNvPr id="126" name="Google Shape;126;p2"/>
                      <p:cNvSpPr/>
                      <p:nvPr/>
                    </p:nvSpPr>
                    <p:spPr>
                      <a:xfrm>
                        <a:off x="8777437" y="3673480"/>
                        <a:ext cx="137833" cy="2667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833" h="266751" extrusionOk="0">
                            <a:moveTo>
                              <a:pt x="137833" y="128964"/>
                            </a:moveTo>
                            <a:cubicBezTo>
                              <a:pt x="137833" y="70655"/>
                              <a:pt x="101412" y="20689"/>
                              <a:pt x="50101" y="595"/>
                            </a:cubicBezTo>
                            <a:cubicBezTo>
                              <a:pt x="44629" y="-1558"/>
                              <a:pt x="38708" y="2389"/>
                              <a:pt x="38708" y="8265"/>
                            </a:cubicBezTo>
                            <a:lnTo>
                              <a:pt x="38708" y="47197"/>
                            </a:lnTo>
                            <a:cubicBezTo>
                              <a:pt x="38708" y="50113"/>
                              <a:pt x="40189" y="52849"/>
                              <a:pt x="42745" y="54284"/>
                            </a:cubicBezTo>
                            <a:cubicBezTo>
                              <a:pt x="71675" y="70880"/>
                              <a:pt x="90110" y="103757"/>
                              <a:pt x="85355" y="140357"/>
                            </a:cubicBezTo>
                            <a:cubicBezTo>
                              <a:pt x="80332" y="179199"/>
                              <a:pt x="48755" y="210148"/>
                              <a:pt x="9868" y="214499"/>
                            </a:cubicBezTo>
                            <a:cubicBezTo>
                              <a:pt x="6549" y="214857"/>
                              <a:pt x="3275" y="215037"/>
                              <a:pt x="0" y="215037"/>
                            </a:cubicBezTo>
                            <a:lnTo>
                              <a:pt x="0" y="266752"/>
                            </a:lnTo>
                            <a:cubicBezTo>
                              <a:pt x="75981" y="266752"/>
                              <a:pt x="137833" y="204945"/>
                              <a:pt x="137833" y="1289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rnd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" name="Google Shape;127;p2"/>
                      <p:cNvSpPr/>
                      <p:nvPr/>
                    </p:nvSpPr>
                    <p:spPr>
                      <a:xfrm>
                        <a:off x="8777437" y="3637789"/>
                        <a:ext cx="25880" cy="1484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880" h="148463" extrusionOk="0">
                            <a:moveTo>
                              <a:pt x="25880" y="122583"/>
                            </a:moveTo>
                            <a:lnTo>
                              <a:pt x="25880" y="25880"/>
                            </a:lnTo>
                            <a:cubicBezTo>
                              <a:pt x="25880" y="11572"/>
                              <a:pt x="14308" y="0"/>
                              <a:pt x="0" y="0"/>
                            </a:cubicBezTo>
                            <a:lnTo>
                              <a:pt x="0" y="148463"/>
                            </a:lnTo>
                            <a:cubicBezTo>
                              <a:pt x="14308" y="148463"/>
                              <a:pt x="25880" y="136891"/>
                              <a:pt x="25880" y="12258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rnd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28" name="Google Shape;128;p2"/>
                    <p:cNvSpPr/>
                    <p:nvPr/>
                  </p:nvSpPr>
                  <p:spPr>
                    <a:xfrm>
                      <a:off x="8760438" y="3647119"/>
                      <a:ext cx="33998" cy="1298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98" h="129804" extrusionOk="0">
                          <a:moveTo>
                            <a:pt x="16999" y="129804"/>
                          </a:moveTo>
                          <a:lnTo>
                            <a:pt x="16999" y="129804"/>
                          </a:lnTo>
                          <a:cubicBezTo>
                            <a:pt x="7625" y="129804"/>
                            <a:pt x="0" y="122179"/>
                            <a:pt x="0" y="112805"/>
                          </a:cubicBezTo>
                          <a:lnTo>
                            <a:pt x="0" y="16999"/>
                          </a:lnTo>
                          <a:cubicBezTo>
                            <a:pt x="0" y="7625"/>
                            <a:pt x="7625" y="0"/>
                            <a:pt x="16999" y="0"/>
                          </a:cubicBezTo>
                          <a:lnTo>
                            <a:pt x="16999" y="0"/>
                          </a:lnTo>
                          <a:cubicBezTo>
                            <a:pt x="26373" y="0"/>
                            <a:pt x="33998" y="7625"/>
                            <a:pt x="33998" y="16999"/>
                          </a:cubicBezTo>
                          <a:lnTo>
                            <a:pt x="33998" y="112805"/>
                          </a:lnTo>
                          <a:cubicBezTo>
                            <a:pt x="33998" y="122179"/>
                            <a:pt x="26373" y="129804"/>
                            <a:pt x="16999" y="12980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" name="Google Shape;129;p2"/>
                    <p:cNvSpPr/>
                    <p:nvPr/>
                  </p:nvSpPr>
                  <p:spPr>
                    <a:xfrm>
                      <a:off x="8769229" y="3654564"/>
                      <a:ext cx="16416" cy="1149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16" h="114957" extrusionOk="0">
                          <a:moveTo>
                            <a:pt x="8208" y="114958"/>
                          </a:moveTo>
                          <a:lnTo>
                            <a:pt x="8208" y="114958"/>
                          </a:lnTo>
                          <a:cubicBezTo>
                            <a:pt x="3678" y="114958"/>
                            <a:pt x="0" y="111280"/>
                            <a:pt x="0" y="106750"/>
                          </a:cubicBezTo>
                          <a:lnTo>
                            <a:pt x="0" y="8208"/>
                          </a:lnTo>
                          <a:cubicBezTo>
                            <a:pt x="0" y="3678"/>
                            <a:pt x="3678" y="0"/>
                            <a:pt x="8208" y="0"/>
                          </a:cubicBezTo>
                          <a:lnTo>
                            <a:pt x="8208" y="0"/>
                          </a:lnTo>
                          <a:cubicBezTo>
                            <a:pt x="12738" y="0"/>
                            <a:pt x="16416" y="3678"/>
                            <a:pt x="16416" y="8208"/>
                          </a:cubicBezTo>
                          <a:lnTo>
                            <a:pt x="16416" y="106750"/>
                          </a:lnTo>
                          <a:cubicBezTo>
                            <a:pt x="16416" y="111280"/>
                            <a:pt x="12738" y="114958"/>
                            <a:pt x="8208" y="11495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" name="Google Shape;130;p2"/>
                    <p:cNvSpPr/>
                    <p:nvPr/>
                  </p:nvSpPr>
                  <p:spPr>
                    <a:xfrm>
                      <a:off x="8649786" y="3769522"/>
                      <a:ext cx="200357" cy="1612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357" h="161290" extrusionOk="0">
                          <a:moveTo>
                            <a:pt x="200358" y="138551"/>
                          </a:moveTo>
                          <a:cubicBezTo>
                            <a:pt x="179725" y="152859"/>
                            <a:pt x="154653" y="161291"/>
                            <a:pt x="127651" y="161291"/>
                          </a:cubicBezTo>
                          <a:cubicBezTo>
                            <a:pt x="57142" y="161291"/>
                            <a:pt x="0" y="104148"/>
                            <a:pt x="0" y="33640"/>
                          </a:cubicBezTo>
                          <a:cubicBezTo>
                            <a:pt x="0" y="21978"/>
                            <a:pt x="1570" y="10720"/>
                            <a:pt x="4485" y="0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" name="Google Shape;131;p2"/>
                    <p:cNvSpPr/>
                    <p:nvPr/>
                  </p:nvSpPr>
                  <p:spPr>
                    <a:xfrm>
                      <a:off x="8872884" y="3813837"/>
                      <a:ext cx="31755" cy="740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55" h="74052" extrusionOk="0">
                          <a:moveTo>
                            <a:pt x="31756" y="0"/>
                          </a:moveTo>
                          <a:cubicBezTo>
                            <a:pt x="30455" y="15878"/>
                            <a:pt x="26194" y="30949"/>
                            <a:pt x="19601" y="44629"/>
                          </a:cubicBezTo>
                          <a:cubicBezTo>
                            <a:pt x="14442" y="55349"/>
                            <a:pt x="7804" y="65261"/>
                            <a:pt x="0" y="74052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" name="Google Shape;132;p2"/>
                    <p:cNvSpPr/>
                    <p:nvPr/>
                  </p:nvSpPr>
                  <p:spPr>
                    <a:xfrm>
                      <a:off x="8903474" y="3782933"/>
                      <a:ext cx="1031" cy="80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" h="8073" extrusionOk="0">
                          <a:moveTo>
                            <a:pt x="0" y="0"/>
                          </a:moveTo>
                          <a:cubicBezTo>
                            <a:pt x="404" y="2646"/>
                            <a:pt x="762" y="5337"/>
                            <a:pt x="1032" y="807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3" name="Google Shape;133;p2"/>
                    <p:cNvSpPr/>
                    <p:nvPr/>
                  </p:nvSpPr>
                  <p:spPr>
                    <a:xfrm>
                      <a:off x="8898271" y="3761942"/>
                      <a:ext cx="4126" cy="149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26" h="14980" extrusionOk="0">
                          <a:moveTo>
                            <a:pt x="0" y="0"/>
                          </a:moveTo>
                          <a:cubicBezTo>
                            <a:pt x="1660" y="4889"/>
                            <a:pt x="3050" y="9868"/>
                            <a:pt x="4126" y="14981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" name="Google Shape;134;p2"/>
                    <p:cNvSpPr/>
                    <p:nvPr/>
                  </p:nvSpPr>
                  <p:spPr>
                    <a:xfrm>
                      <a:off x="8827134" y="3685558"/>
                      <a:ext cx="65350" cy="622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350" h="62255" extrusionOk="0">
                          <a:moveTo>
                            <a:pt x="0" y="0"/>
                          </a:moveTo>
                          <a:cubicBezTo>
                            <a:pt x="28616" y="12110"/>
                            <a:pt x="51939" y="34357"/>
                            <a:pt x="65350" y="62256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5" name="Google Shape;135;p2"/>
                    <p:cNvSpPr/>
                    <p:nvPr/>
                  </p:nvSpPr>
                  <p:spPr>
                    <a:xfrm>
                      <a:off x="8667952" y="3686500"/>
                      <a:ext cx="57590" cy="51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590" h="51042" extrusionOk="0">
                          <a:moveTo>
                            <a:pt x="0" y="51043"/>
                          </a:moveTo>
                          <a:cubicBezTo>
                            <a:pt x="13456" y="28661"/>
                            <a:pt x="33550" y="10720"/>
                            <a:pt x="57591" y="0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36" name="Google Shape;136;p2"/>
                <p:cNvGrpSpPr/>
                <p:nvPr/>
              </p:nvGrpSpPr>
              <p:grpSpPr>
                <a:xfrm>
                  <a:off x="213582" y="186350"/>
                  <a:ext cx="8416939" cy="4773031"/>
                  <a:chOff x="213582" y="186350"/>
                  <a:chExt cx="8416939" cy="4773031"/>
                </a:xfrm>
              </p:grpSpPr>
              <p:grpSp>
                <p:nvGrpSpPr>
                  <p:cNvPr id="137" name="Google Shape;137;p2"/>
                  <p:cNvGrpSpPr/>
                  <p:nvPr/>
                </p:nvGrpSpPr>
                <p:grpSpPr>
                  <a:xfrm>
                    <a:off x="4098757" y="4674393"/>
                    <a:ext cx="299590" cy="284975"/>
                    <a:chOff x="-1290442" y="1492907"/>
                    <a:chExt cx="634725" cy="603760"/>
                  </a:xfrm>
                </p:grpSpPr>
                <p:grpSp>
                  <p:nvGrpSpPr>
                    <p:cNvPr id="138" name="Google Shape;138;p2"/>
                    <p:cNvGrpSpPr/>
                    <p:nvPr/>
                  </p:nvGrpSpPr>
                  <p:grpSpPr>
                    <a:xfrm>
                      <a:off x="-1290442" y="1492907"/>
                      <a:ext cx="634725" cy="603760"/>
                      <a:chOff x="3855475" y="6236656"/>
                      <a:chExt cx="364052" cy="346292"/>
                    </a:xfrm>
                  </p:grpSpPr>
                  <p:sp>
                    <p:nvSpPr>
                      <p:cNvPr id="139" name="Google Shape;139;p2"/>
                      <p:cNvSpPr/>
                      <p:nvPr/>
                    </p:nvSpPr>
                    <p:spPr>
                      <a:xfrm>
                        <a:off x="3855475" y="6236656"/>
                        <a:ext cx="364052" cy="3462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4052" h="346292" extrusionOk="0">
                            <a:moveTo>
                              <a:pt x="364053" y="132304"/>
                            </a:moveTo>
                            <a:lnTo>
                              <a:pt x="238267" y="114011"/>
                            </a:lnTo>
                            <a:lnTo>
                              <a:pt x="181993" y="0"/>
                            </a:lnTo>
                            <a:lnTo>
                              <a:pt x="125785" y="114011"/>
                            </a:lnTo>
                            <a:lnTo>
                              <a:pt x="0" y="132304"/>
                            </a:lnTo>
                            <a:lnTo>
                              <a:pt x="90997" y="220972"/>
                            </a:lnTo>
                            <a:lnTo>
                              <a:pt x="69511" y="346292"/>
                            </a:lnTo>
                            <a:lnTo>
                              <a:pt x="181993" y="287091"/>
                            </a:lnTo>
                            <a:lnTo>
                              <a:pt x="294541" y="346292"/>
                            </a:lnTo>
                            <a:lnTo>
                              <a:pt x="273056" y="220972"/>
                            </a:lnTo>
                            <a:lnTo>
                              <a:pt x="364053" y="132304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0" name="Google Shape;140;p2"/>
                      <p:cNvSpPr/>
                      <p:nvPr/>
                    </p:nvSpPr>
                    <p:spPr>
                      <a:xfrm>
                        <a:off x="3891196" y="6274238"/>
                        <a:ext cx="292612" cy="2783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2612" h="278311" extrusionOk="0">
                            <a:moveTo>
                              <a:pt x="146273" y="0"/>
                            </a:moveTo>
                            <a:lnTo>
                              <a:pt x="191505" y="91595"/>
                            </a:lnTo>
                            <a:lnTo>
                              <a:pt x="292613" y="106296"/>
                            </a:lnTo>
                            <a:lnTo>
                              <a:pt x="219443" y="177603"/>
                            </a:lnTo>
                            <a:lnTo>
                              <a:pt x="236737" y="278311"/>
                            </a:lnTo>
                            <a:lnTo>
                              <a:pt x="146273" y="230751"/>
                            </a:lnTo>
                            <a:lnTo>
                              <a:pt x="55875" y="278311"/>
                            </a:lnTo>
                            <a:lnTo>
                              <a:pt x="73170" y="177603"/>
                            </a:lnTo>
                            <a:lnTo>
                              <a:pt x="0" y="106296"/>
                            </a:lnTo>
                            <a:lnTo>
                              <a:pt x="101107" y="91595"/>
                            </a:lnTo>
                            <a:lnTo>
                              <a:pt x="146273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41" name="Google Shape;141;p2"/>
                    <p:cNvSpPr/>
                    <p:nvPr/>
                  </p:nvSpPr>
                  <p:spPr>
                    <a:xfrm>
                      <a:off x="-1166059" y="1700879"/>
                      <a:ext cx="145811" cy="588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679" h="33791" extrusionOk="0">
                          <a:moveTo>
                            <a:pt x="83680" y="0"/>
                          </a:moveTo>
                          <a:lnTo>
                            <a:pt x="72172" y="23281"/>
                          </a:lnTo>
                          <a:lnTo>
                            <a:pt x="0" y="3379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2" name="Google Shape;142;p2"/>
                    <p:cNvSpPr/>
                    <p:nvPr/>
                  </p:nvSpPr>
                  <p:spPr>
                    <a:xfrm>
                      <a:off x="-1002418" y="1621550"/>
                      <a:ext cx="21326" cy="432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39" h="24811" extrusionOk="0">
                          <a:moveTo>
                            <a:pt x="12239" y="0"/>
                          </a:moveTo>
                          <a:lnTo>
                            <a:pt x="0" y="2481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3" name="Google Shape;143;p2"/>
                    <p:cNvSpPr/>
                    <p:nvPr/>
                  </p:nvSpPr>
                  <p:spPr>
                    <a:xfrm>
                      <a:off x="-937009" y="1879944"/>
                      <a:ext cx="95275" cy="125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7" h="72105" extrusionOk="0">
                          <a:moveTo>
                            <a:pt x="0" y="41840"/>
                          </a:moveTo>
                          <a:lnTo>
                            <a:pt x="54678" y="72105"/>
                          </a:lnTo>
                          <a:lnTo>
                            <a:pt x="39512" y="0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4" name="Google Shape;144;p2"/>
                    <p:cNvSpPr/>
                    <p:nvPr/>
                  </p:nvSpPr>
                  <p:spPr>
                    <a:xfrm>
                      <a:off x="-841679" y="1752372"/>
                      <a:ext cx="84959" cy="850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757" h="48824" extrusionOk="0">
                          <a:moveTo>
                            <a:pt x="48758" y="0"/>
                          </a:moveTo>
                          <a:lnTo>
                            <a:pt x="0" y="48824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45" name="Google Shape;145;p2"/>
                  <p:cNvGrpSpPr/>
                  <p:nvPr/>
                </p:nvGrpSpPr>
                <p:grpSpPr>
                  <a:xfrm>
                    <a:off x="3654039" y="4674407"/>
                    <a:ext cx="299590" cy="284975"/>
                    <a:chOff x="-397367" y="1459832"/>
                    <a:chExt cx="634725" cy="603760"/>
                  </a:xfrm>
                </p:grpSpPr>
                <p:grpSp>
                  <p:nvGrpSpPr>
                    <p:cNvPr id="146" name="Google Shape;146;p2"/>
                    <p:cNvGrpSpPr/>
                    <p:nvPr/>
                  </p:nvGrpSpPr>
                  <p:grpSpPr>
                    <a:xfrm>
                      <a:off x="-397367" y="1459832"/>
                      <a:ext cx="634725" cy="603760"/>
                      <a:chOff x="3855475" y="6236656"/>
                      <a:chExt cx="364052" cy="346292"/>
                    </a:xfrm>
                  </p:grpSpPr>
                  <p:sp>
                    <p:nvSpPr>
                      <p:cNvPr id="147" name="Google Shape;147;p2"/>
                      <p:cNvSpPr/>
                      <p:nvPr/>
                    </p:nvSpPr>
                    <p:spPr>
                      <a:xfrm>
                        <a:off x="3855475" y="6236656"/>
                        <a:ext cx="364052" cy="3462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4052" h="346292" extrusionOk="0">
                            <a:moveTo>
                              <a:pt x="364053" y="132304"/>
                            </a:moveTo>
                            <a:lnTo>
                              <a:pt x="238267" y="114011"/>
                            </a:lnTo>
                            <a:lnTo>
                              <a:pt x="181993" y="0"/>
                            </a:lnTo>
                            <a:lnTo>
                              <a:pt x="125785" y="114011"/>
                            </a:lnTo>
                            <a:lnTo>
                              <a:pt x="0" y="132304"/>
                            </a:lnTo>
                            <a:lnTo>
                              <a:pt x="90997" y="220972"/>
                            </a:lnTo>
                            <a:lnTo>
                              <a:pt x="69511" y="346292"/>
                            </a:lnTo>
                            <a:lnTo>
                              <a:pt x="181993" y="287091"/>
                            </a:lnTo>
                            <a:lnTo>
                              <a:pt x="294541" y="346292"/>
                            </a:lnTo>
                            <a:lnTo>
                              <a:pt x="273056" y="220972"/>
                            </a:lnTo>
                            <a:lnTo>
                              <a:pt x="364053" y="132304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8" name="Google Shape;148;p2"/>
                      <p:cNvSpPr/>
                      <p:nvPr/>
                    </p:nvSpPr>
                    <p:spPr>
                      <a:xfrm>
                        <a:off x="3891196" y="6274238"/>
                        <a:ext cx="292612" cy="2783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2612" h="278311" extrusionOk="0">
                            <a:moveTo>
                              <a:pt x="146273" y="0"/>
                            </a:moveTo>
                            <a:lnTo>
                              <a:pt x="191505" y="91595"/>
                            </a:lnTo>
                            <a:lnTo>
                              <a:pt x="292613" y="106296"/>
                            </a:lnTo>
                            <a:lnTo>
                              <a:pt x="219443" y="177603"/>
                            </a:lnTo>
                            <a:lnTo>
                              <a:pt x="236737" y="278311"/>
                            </a:lnTo>
                            <a:lnTo>
                              <a:pt x="146273" y="230751"/>
                            </a:lnTo>
                            <a:lnTo>
                              <a:pt x="55875" y="278311"/>
                            </a:lnTo>
                            <a:lnTo>
                              <a:pt x="73170" y="177603"/>
                            </a:lnTo>
                            <a:lnTo>
                              <a:pt x="0" y="106296"/>
                            </a:lnTo>
                            <a:lnTo>
                              <a:pt x="101107" y="91595"/>
                            </a:lnTo>
                            <a:lnTo>
                              <a:pt x="14627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49" name="Google Shape;149;p2"/>
                    <p:cNvSpPr/>
                    <p:nvPr/>
                  </p:nvSpPr>
                  <p:spPr>
                    <a:xfrm>
                      <a:off x="-272984" y="1667804"/>
                      <a:ext cx="145811" cy="588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679" h="33791" extrusionOk="0">
                          <a:moveTo>
                            <a:pt x="83680" y="0"/>
                          </a:moveTo>
                          <a:lnTo>
                            <a:pt x="72172" y="23281"/>
                          </a:lnTo>
                          <a:lnTo>
                            <a:pt x="0" y="3379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" name="Google Shape;150;p2"/>
                    <p:cNvSpPr/>
                    <p:nvPr/>
                  </p:nvSpPr>
                  <p:spPr>
                    <a:xfrm>
                      <a:off x="-109343" y="1588475"/>
                      <a:ext cx="21326" cy="432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39" h="24811" extrusionOk="0">
                          <a:moveTo>
                            <a:pt x="12239" y="0"/>
                          </a:moveTo>
                          <a:lnTo>
                            <a:pt x="0" y="2481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1" name="Google Shape;151;p2"/>
                    <p:cNvSpPr/>
                    <p:nvPr/>
                  </p:nvSpPr>
                  <p:spPr>
                    <a:xfrm>
                      <a:off x="-43934" y="1846869"/>
                      <a:ext cx="95275" cy="125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7" h="72105" extrusionOk="0">
                          <a:moveTo>
                            <a:pt x="0" y="41840"/>
                          </a:moveTo>
                          <a:lnTo>
                            <a:pt x="54678" y="72105"/>
                          </a:lnTo>
                          <a:lnTo>
                            <a:pt x="39512" y="0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2" name="Google Shape;152;p2"/>
                    <p:cNvSpPr/>
                    <p:nvPr/>
                  </p:nvSpPr>
                  <p:spPr>
                    <a:xfrm>
                      <a:off x="51396" y="1719297"/>
                      <a:ext cx="84959" cy="850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757" h="48824" extrusionOk="0">
                          <a:moveTo>
                            <a:pt x="48758" y="0"/>
                          </a:moveTo>
                          <a:lnTo>
                            <a:pt x="0" y="48824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3" name="Google Shape;153;p2"/>
                  <p:cNvGrpSpPr/>
                  <p:nvPr/>
                </p:nvGrpSpPr>
                <p:grpSpPr>
                  <a:xfrm>
                    <a:off x="4629500" y="188784"/>
                    <a:ext cx="299000" cy="299058"/>
                    <a:chOff x="-1253063" y="3081727"/>
                    <a:chExt cx="721002" cy="721317"/>
                  </a:xfrm>
                </p:grpSpPr>
                <p:sp>
                  <p:nvSpPr>
                    <p:cNvPr id="154" name="Google Shape;154;p2"/>
                    <p:cNvSpPr/>
                    <p:nvPr/>
                  </p:nvSpPr>
                  <p:spPr>
                    <a:xfrm>
                      <a:off x="-1253063" y="3081727"/>
                      <a:ext cx="721002" cy="72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5843" h="165820" extrusionOk="0">
                          <a:moveTo>
                            <a:pt x="158645" y="110428"/>
                          </a:moveTo>
                          <a:lnTo>
                            <a:pt x="131150" y="82933"/>
                          </a:lnTo>
                          <a:lnTo>
                            <a:pt x="158645" y="55438"/>
                          </a:lnTo>
                          <a:cubicBezTo>
                            <a:pt x="168243" y="45839"/>
                            <a:pt x="168243" y="30186"/>
                            <a:pt x="158645" y="20543"/>
                          </a:cubicBezTo>
                          <a:lnTo>
                            <a:pt x="145323" y="7221"/>
                          </a:lnTo>
                          <a:cubicBezTo>
                            <a:pt x="140658" y="2557"/>
                            <a:pt x="134469" y="0"/>
                            <a:pt x="127876" y="0"/>
                          </a:cubicBezTo>
                          <a:cubicBezTo>
                            <a:pt x="121282" y="0"/>
                            <a:pt x="115093" y="2557"/>
                            <a:pt x="110428" y="7221"/>
                          </a:cubicBezTo>
                          <a:lnTo>
                            <a:pt x="82933" y="34716"/>
                          </a:lnTo>
                          <a:lnTo>
                            <a:pt x="55438" y="7221"/>
                          </a:lnTo>
                          <a:cubicBezTo>
                            <a:pt x="50773" y="2557"/>
                            <a:pt x="44584" y="0"/>
                            <a:pt x="37991" y="0"/>
                          </a:cubicBezTo>
                          <a:cubicBezTo>
                            <a:pt x="31397" y="0"/>
                            <a:pt x="25207" y="2557"/>
                            <a:pt x="20543" y="7221"/>
                          </a:cubicBezTo>
                          <a:lnTo>
                            <a:pt x="7221" y="20543"/>
                          </a:lnTo>
                          <a:cubicBezTo>
                            <a:pt x="2557" y="25207"/>
                            <a:pt x="0" y="31397"/>
                            <a:pt x="0" y="37990"/>
                          </a:cubicBezTo>
                          <a:cubicBezTo>
                            <a:pt x="0" y="44584"/>
                            <a:pt x="2557" y="50773"/>
                            <a:pt x="7221" y="55438"/>
                          </a:cubicBezTo>
                          <a:lnTo>
                            <a:pt x="34716" y="82933"/>
                          </a:lnTo>
                          <a:lnTo>
                            <a:pt x="7221" y="110428"/>
                          </a:lnTo>
                          <a:cubicBezTo>
                            <a:pt x="2557" y="115092"/>
                            <a:pt x="0" y="121282"/>
                            <a:pt x="0" y="127876"/>
                          </a:cubicBezTo>
                          <a:cubicBezTo>
                            <a:pt x="0" y="134469"/>
                            <a:pt x="2557" y="140658"/>
                            <a:pt x="7221" y="145323"/>
                          </a:cubicBezTo>
                          <a:lnTo>
                            <a:pt x="20498" y="158600"/>
                          </a:lnTo>
                          <a:cubicBezTo>
                            <a:pt x="25162" y="163264"/>
                            <a:pt x="31352" y="165821"/>
                            <a:pt x="37946" y="165821"/>
                          </a:cubicBezTo>
                          <a:cubicBezTo>
                            <a:pt x="44539" y="165821"/>
                            <a:pt x="50729" y="163264"/>
                            <a:pt x="55393" y="158600"/>
                          </a:cubicBezTo>
                          <a:lnTo>
                            <a:pt x="82888" y="131105"/>
                          </a:lnTo>
                          <a:lnTo>
                            <a:pt x="110383" y="158600"/>
                          </a:lnTo>
                          <a:cubicBezTo>
                            <a:pt x="115048" y="163264"/>
                            <a:pt x="121237" y="165821"/>
                            <a:pt x="127831" y="165821"/>
                          </a:cubicBezTo>
                          <a:cubicBezTo>
                            <a:pt x="134424" y="165821"/>
                            <a:pt x="140614" y="163264"/>
                            <a:pt x="145278" y="158600"/>
                          </a:cubicBezTo>
                          <a:lnTo>
                            <a:pt x="158600" y="145278"/>
                          </a:lnTo>
                          <a:cubicBezTo>
                            <a:pt x="168198" y="135680"/>
                            <a:pt x="168198" y="120026"/>
                            <a:pt x="158600" y="11038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" name="Google Shape;155;p2"/>
                    <p:cNvSpPr/>
                    <p:nvPr/>
                  </p:nvSpPr>
                  <p:spPr>
                    <a:xfrm>
                      <a:off x="-1194690" y="3140108"/>
                      <a:ext cx="604294" cy="6045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98" h="138976" extrusionOk="0">
                          <a:moveTo>
                            <a:pt x="98699" y="69499"/>
                          </a:moveTo>
                          <a:lnTo>
                            <a:pt x="135702" y="32496"/>
                          </a:lnTo>
                          <a:cubicBezTo>
                            <a:pt x="140098" y="28100"/>
                            <a:pt x="140098" y="21014"/>
                            <a:pt x="135702" y="16618"/>
                          </a:cubicBezTo>
                          <a:lnTo>
                            <a:pt x="122381" y="3297"/>
                          </a:lnTo>
                          <a:cubicBezTo>
                            <a:pt x="120273" y="1189"/>
                            <a:pt x="117447" y="22"/>
                            <a:pt x="114442" y="22"/>
                          </a:cubicBezTo>
                          <a:cubicBezTo>
                            <a:pt x="111437" y="22"/>
                            <a:pt x="108611" y="1189"/>
                            <a:pt x="106503" y="3297"/>
                          </a:cubicBezTo>
                          <a:lnTo>
                            <a:pt x="69499" y="40300"/>
                          </a:lnTo>
                          <a:lnTo>
                            <a:pt x="32496" y="3297"/>
                          </a:lnTo>
                          <a:cubicBezTo>
                            <a:pt x="28100" y="-1099"/>
                            <a:pt x="21014" y="-1099"/>
                            <a:pt x="16618" y="3297"/>
                          </a:cubicBezTo>
                          <a:lnTo>
                            <a:pt x="3297" y="16618"/>
                          </a:lnTo>
                          <a:cubicBezTo>
                            <a:pt x="-1099" y="21014"/>
                            <a:pt x="-1099" y="28100"/>
                            <a:pt x="3297" y="32496"/>
                          </a:cubicBezTo>
                          <a:lnTo>
                            <a:pt x="40300" y="69499"/>
                          </a:lnTo>
                          <a:lnTo>
                            <a:pt x="3297" y="106503"/>
                          </a:lnTo>
                          <a:cubicBezTo>
                            <a:pt x="-1099" y="110899"/>
                            <a:pt x="-1099" y="117985"/>
                            <a:pt x="3297" y="122381"/>
                          </a:cubicBezTo>
                          <a:lnTo>
                            <a:pt x="16618" y="135702"/>
                          </a:lnTo>
                          <a:cubicBezTo>
                            <a:pt x="18816" y="137900"/>
                            <a:pt x="21686" y="138976"/>
                            <a:pt x="24557" y="138976"/>
                          </a:cubicBezTo>
                          <a:cubicBezTo>
                            <a:pt x="27427" y="138976"/>
                            <a:pt x="30298" y="137900"/>
                            <a:pt x="32496" y="135702"/>
                          </a:cubicBezTo>
                          <a:lnTo>
                            <a:pt x="69499" y="98699"/>
                          </a:lnTo>
                          <a:lnTo>
                            <a:pt x="106503" y="135702"/>
                          </a:lnTo>
                          <a:cubicBezTo>
                            <a:pt x="108611" y="137810"/>
                            <a:pt x="111437" y="138976"/>
                            <a:pt x="114442" y="138976"/>
                          </a:cubicBezTo>
                          <a:cubicBezTo>
                            <a:pt x="117447" y="138976"/>
                            <a:pt x="120273" y="137810"/>
                            <a:pt x="122381" y="135702"/>
                          </a:cubicBezTo>
                          <a:lnTo>
                            <a:pt x="135702" y="122381"/>
                          </a:lnTo>
                          <a:cubicBezTo>
                            <a:pt x="140098" y="117985"/>
                            <a:pt x="140098" y="110899"/>
                            <a:pt x="135702" y="106503"/>
                          </a:cubicBezTo>
                          <a:lnTo>
                            <a:pt x="98699" y="69499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6" name="Google Shape;156;p2"/>
                    <p:cNvSpPr/>
                    <p:nvPr/>
                  </p:nvSpPr>
                  <p:spPr>
                    <a:xfrm>
                      <a:off x="-1158557" y="3181335"/>
                      <a:ext cx="151732" cy="2243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01" h="51580" extrusionOk="0">
                          <a:moveTo>
                            <a:pt x="11488" y="0"/>
                          </a:moveTo>
                          <a:lnTo>
                            <a:pt x="1890" y="9778"/>
                          </a:lnTo>
                          <a:cubicBezTo>
                            <a:pt x="-667" y="12379"/>
                            <a:pt x="-622" y="16551"/>
                            <a:pt x="1979" y="19107"/>
                          </a:cubicBezTo>
                          <a:lnTo>
                            <a:pt x="34901" y="5158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7" name="Google Shape;157;p2"/>
                    <p:cNvSpPr/>
                    <p:nvPr/>
                  </p:nvSpPr>
                  <p:spPr>
                    <a:xfrm>
                      <a:off x="-773394" y="3479004"/>
                      <a:ext cx="151732" cy="2243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01" h="51580" extrusionOk="0">
                          <a:moveTo>
                            <a:pt x="23368" y="51581"/>
                          </a:moveTo>
                          <a:lnTo>
                            <a:pt x="33012" y="41803"/>
                          </a:lnTo>
                          <a:cubicBezTo>
                            <a:pt x="35568" y="39201"/>
                            <a:pt x="35524" y="35030"/>
                            <a:pt x="32922" y="32473"/>
                          </a:cubicBez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" name="Google Shape;158;p2"/>
                    <p:cNvSpPr/>
                    <p:nvPr/>
                  </p:nvSpPr>
                  <p:spPr>
                    <a:xfrm>
                      <a:off x="-1164771" y="3463992"/>
                      <a:ext cx="167109" cy="165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438" h="38124" extrusionOk="0">
                          <a:moveTo>
                            <a:pt x="38439" y="0"/>
                          </a:moveTo>
                          <a:lnTo>
                            <a:pt x="0" y="38125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" name="Google Shape;159;p2"/>
                    <p:cNvSpPr/>
                    <p:nvPr/>
                  </p:nvSpPr>
                  <p:spPr>
                    <a:xfrm>
                      <a:off x="-787426" y="3327342"/>
                      <a:ext cx="89893" cy="899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77" h="20677" extrusionOk="0">
                          <a:moveTo>
                            <a:pt x="20677" y="0"/>
                          </a:moveTo>
                          <a:lnTo>
                            <a:pt x="0" y="20677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0" name="Google Shape;160;p2"/>
                    <p:cNvSpPr/>
                    <p:nvPr/>
                  </p:nvSpPr>
                  <p:spPr>
                    <a:xfrm>
                      <a:off x="-681396" y="3256388"/>
                      <a:ext cx="54792" cy="548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03" h="12603" extrusionOk="0">
                          <a:moveTo>
                            <a:pt x="12604" y="0"/>
                          </a:moveTo>
                          <a:lnTo>
                            <a:pt x="0" y="12604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61" name="Google Shape;161;p2"/>
                  <p:cNvGrpSpPr/>
                  <p:nvPr/>
                </p:nvGrpSpPr>
                <p:grpSpPr>
                  <a:xfrm>
                    <a:off x="8114649" y="186350"/>
                    <a:ext cx="515872" cy="230786"/>
                    <a:chOff x="10081934" y="109459"/>
                    <a:chExt cx="669269" cy="299410"/>
                  </a:xfrm>
                </p:grpSpPr>
                <p:grpSp>
                  <p:nvGrpSpPr>
                    <p:cNvPr id="162" name="Google Shape;162;p2"/>
                    <p:cNvGrpSpPr/>
                    <p:nvPr/>
                  </p:nvGrpSpPr>
                  <p:grpSpPr>
                    <a:xfrm rot="5400000">
                      <a:off x="10451782" y="109449"/>
                      <a:ext cx="299410" cy="299430"/>
                      <a:chOff x="5605607" y="5197883"/>
                      <a:chExt cx="199235" cy="199235"/>
                    </a:xfrm>
                  </p:grpSpPr>
                  <p:sp>
                    <p:nvSpPr>
                      <p:cNvPr id="163" name="Google Shape;163;p2"/>
                      <p:cNvSpPr/>
                      <p:nvPr/>
                    </p:nvSpPr>
                    <p:spPr>
                      <a:xfrm>
                        <a:off x="5605607" y="5197883"/>
                        <a:ext cx="199235" cy="1992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235" h="199235" extrusionOk="0">
                            <a:moveTo>
                              <a:pt x="199236" y="99618"/>
                            </a:moveTo>
                            <a:cubicBezTo>
                              <a:pt x="199236" y="154635"/>
                              <a:pt x="154635" y="199236"/>
                              <a:pt x="99618" y="199236"/>
                            </a:cubicBezTo>
                            <a:cubicBezTo>
                              <a:pt x="44600" y="199236"/>
                              <a:pt x="0" y="154635"/>
                              <a:pt x="0" y="99618"/>
                            </a:cubicBezTo>
                            <a:cubicBezTo>
                              <a:pt x="0" y="44600"/>
                              <a:pt x="44600" y="0"/>
                              <a:pt x="99618" y="0"/>
                            </a:cubicBezTo>
                            <a:cubicBezTo>
                              <a:pt x="154635" y="0"/>
                              <a:pt x="199236" y="44600"/>
                              <a:pt x="199236" y="9961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4" name="Google Shape;164;p2"/>
                      <p:cNvSpPr/>
                      <p:nvPr/>
                    </p:nvSpPr>
                    <p:spPr>
                      <a:xfrm>
                        <a:off x="5618962" y="5211238"/>
                        <a:ext cx="172525" cy="1725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525" h="172525" extrusionOk="0">
                            <a:moveTo>
                              <a:pt x="172526" y="86263"/>
                            </a:moveTo>
                            <a:cubicBezTo>
                              <a:pt x="172526" y="133905"/>
                              <a:pt x="133905" y="172526"/>
                              <a:pt x="86263" y="172526"/>
                            </a:cubicBezTo>
                            <a:cubicBezTo>
                              <a:pt x="38621" y="172526"/>
                              <a:pt x="0" y="133905"/>
                              <a:pt x="0" y="86263"/>
                            </a:cubicBezTo>
                            <a:cubicBezTo>
                              <a:pt x="0" y="38621"/>
                              <a:pt x="38621" y="0"/>
                              <a:pt x="86263" y="0"/>
                            </a:cubicBezTo>
                            <a:cubicBezTo>
                              <a:pt x="133905" y="0"/>
                              <a:pt x="172526" y="38621"/>
                              <a:pt x="172526" y="86263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5" name="Google Shape;165;p2"/>
                      <p:cNvSpPr/>
                      <p:nvPr/>
                    </p:nvSpPr>
                    <p:spPr>
                      <a:xfrm>
                        <a:off x="5633009" y="5241113"/>
                        <a:ext cx="27105" cy="5638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05" h="56387" extrusionOk="0">
                            <a:moveTo>
                              <a:pt x="0" y="56388"/>
                            </a:moveTo>
                            <a:cubicBezTo>
                              <a:pt x="0" y="33585"/>
                              <a:pt x="10585" y="13207"/>
                              <a:pt x="27106" y="0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6" name="Google Shape;166;p2"/>
                      <p:cNvSpPr/>
                      <p:nvPr/>
                    </p:nvSpPr>
                    <p:spPr>
                      <a:xfrm>
                        <a:off x="5705275" y="5297501"/>
                        <a:ext cx="72215" cy="722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215" h="72215" extrusionOk="0">
                            <a:moveTo>
                              <a:pt x="72216" y="0"/>
                            </a:moveTo>
                            <a:cubicBezTo>
                              <a:pt x="72216" y="39867"/>
                              <a:pt x="39867" y="72215"/>
                              <a:pt x="0" y="72215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7" name="Google Shape;167;p2"/>
                      <p:cNvSpPr/>
                      <p:nvPr/>
                    </p:nvSpPr>
                    <p:spPr>
                      <a:xfrm>
                        <a:off x="5675498" y="5225236"/>
                        <a:ext cx="29776" cy="64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776" h="6430" extrusionOk="0">
                            <a:moveTo>
                              <a:pt x="0" y="6430"/>
                            </a:moveTo>
                            <a:cubicBezTo>
                              <a:pt x="4550" y="4353"/>
                              <a:pt x="9348" y="2770"/>
                              <a:pt x="14295" y="1682"/>
                            </a:cubicBezTo>
                            <a:cubicBezTo>
                              <a:pt x="19290" y="594"/>
                              <a:pt x="24434" y="0"/>
                              <a:pt x="29776" y="0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68" name="Google Shape;168;p2"/>
                    <p:cNvGrpSpPr/>
                    <p:nvPr/>
                  </p:nvGrpSpPr>
                  <p:grpSpPr>
                    <a:xfrm rot="5400000">
                      <a:off x="10081944" y="109449"/>
                      <a:ext cx="299410" cy="299430"/>
                      <a:chOff x="5605607" y="4967634"/>
                      <a:chExt cx="199235" cy="199235"/>
                    </a:xfrm>
                  </p:grpSpPr>
                  <p:sp>
                    <p:nvSpPr>
                      <p:cNvPr id="169" name="Google Shape;169;p2"/>
                      <p:cNvSpPr/>
                      <p:nvPr/>
                    </p:nvSpPr>
                    <p:spPr>
                      <a:xfrm>
                        <a:off x="5605607" y="4967634"/>
                        <a:ext cx="199235" cy="1992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235" h="199235" extrusionOk="0">
                            <a:moveTo>
                              <a:pt x="199236" y="99618"/>
                            </a:moveTo>
                            <a:cubicBezTo>
                              <a:pt x="199236" y="154635"/>
                              <a:pt x="154635" y="199236"/>
                              <a:pt x="99618" y="199236"/>
                            </a:cubicBezTo>
                            <a:cubicBezTo>
                              <a:pt x="44600" y="199236"/>
                              <a:pt x="0" y="154635"/>
                              <a:pt x="0" y="99618"/>
                            </a:cubicBezTo>
                            <a:cubicBezTo>
                              <a:pt x="0" y="44600"/>
                              <a:pt x="44600" y="0"/>
                              <a:pt x="99618" y="0"/>
                            </a:cubicBezTo>
                            <a:cubicBezTo>
                              <a:pt x="154635" y="0"/>
                              <a:pt x="199236" y="44600"/>
                              <a:pt x="199236" y="9961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0" name="Google Shape;170;p2"/>
                      <p:cNvSpPr/>
                      <p:nvPr/>
                    </p:nvSpPr>
                    <p:spPr>
                      <a:xfrm>
                        <a:off x="5618962" y="4980989"/>
                        <a:ext cx="172525" cy="1725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525" h="172525" extrusionOk="0">
                            <a:moveTo>
                              <a:pt x="172526" y="86263"/>
                            </a:moveTo>
                            <a:cubicBezTo>
                              <a:pt x="172526" y="133905"/>
                              <a:pt x="133905" y="172526"/>
                              <a:pt x="86263" y="172526"/>
                            </a:cubicBezTo>
                            <a:cubicBezTo>
                              <a:pt x="38621" y="172526"/>
                              <a:pt x="0" y="133905"/>
                              <a:pt x="0" y="86263"/>
                            </a:cubicBezTo>
                            <a:cubicBezTo>
                              <a:pt x="0" y="38621"/>
                              <a:pt x="38621" y="0"/>
                              <a:pt x="86263" y="0"/>
                            </a:cubicBezTo>
                            <a:cubicBezTo>
                              <a:pt x="133905" y="0"/>
                              <a:pt x="172526" y="38621"/>
                              <a:pt x="172526" y="8626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1" name="Google Shape;171;p2"/>
                      <p:cNvSpPr/>
                      <p:nvPr/>
                    </p:nvSpPr>
                    <p:spPr>
                      <a:xfrm>
                        <a:off x="5633009" y="5010864"/>
                        <a:ext cx="27105" cy="5638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05" h="56387" extrusionOk="0">
                            <a:moveTo>
                              <a:pt x="0" y="56387"/>
                            </a:moveTo>
                            <a:cubicBezTo>
                              <a:pt x="0" y="33585"/>
                              <a:pt x="10585" y="13207"/>
                              <a:pt x="27106" y="0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2" name="Google Shape;172;p2"/>
                      <p:cNvSpPr/>
                      <p:nvPr/>
                    </p:nvSpPr>
                    <p:spPr>
                      <a:xfrm>
                        <a:off x="5705275" y="5067252"/>
                        <a:ext cx="72215" cy="722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215" h="72215" extrusionOk="0">
                            <a:moveTo>
                              <a:pt x="72216" y="0"/>
                            </a:moveTo>
                            <a:cubicBezTo>
                              <a:pt x="72216" y="39867"/>
                              <a:pt x="39867" y="72216"/>
                              <a:pt x="0" y="72216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3" name="Google Shape;173;p2"/>
                      <p:cNvSpPr/>
                      <p:nvPr/>
                    </p:nvSpPr>
                    <p:spPr>
                      <a:xfrm>
                        <a:off x="5675498" y="4994987"/>
                        <a:ext cx="29776" cy="64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776" h="6430" extrusionOk="0">
                            <a:moveTo>
                              <a:pt x="0" y="6430"/>
                            </a:moveTo>
                            <a:cubicBezTo>
                              <a:pt x="4550" y="4353"/>
                              <a:pt x="9348" y="2770"/>
                              <a:pt x="14295" y="1682"/>
                            </a:cubicBezTo>
                            <a:cubicBezTo>
                              <a:pt x="19290" y="594"/>
                              <a:pt x="24434" y="0"/>
                              <a:pt x="29776" y="0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174" name="Google Shape;174;p2"/>
                  <p:cNvGrpSpPr/>
                  <p:nvPr/>
                </p:nvGrpSpPr>
                <p:grpSpPr>
                  <a:xfrm>
                    <a:off x="213582" y="3090318"/>
                    <a:ext cx="299590" cy="284975"/>
                    <a:chOff x="-1290442" y="1492907"/>
                    <a:chExt cx="634725" cy="603760"/>
                  </a:xfrm>
                </p:grpSpPr>
                <p:grpSp>
                  <p:nvGrpSpPr>
                    <p:cNvPr id="175" name="Google Shape;175;p2"/>
                    <p:cNvGrpSpPr/>
                    <p:nvPr/>
                  </p:nvGrpSpPr>
                  <p:grpSpPr>
                    <a:xfrm>
                      <a:off x="-1290442" y="1492907"/>
                      <a:ext cx="634725" cy="603760"/>
                      <a:chOff x="3855475" y="6236656"/>
                      <a:chExt cx="364052" cy="346292"/>
                    </a:xfrm>
                  </p:grpSpPr>
                  <p:sp>
                    <p:nvSpPr>
                      <p:cNvPr id="176" name="Google Shape;176;p2"/>
                      <p:cNvSpPr/>
                      <p:nvPr/>
                    </p:nvSpPr>
                    <p:spPr>
                      <a:xfrm>
                        <a:off x="3855475" y="6236656"/>
                        <a:ext cx="364052" cy="3462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4052" h="346292" extrusionOk="0">
                            <a:moveTo>
                              <a:pt x="364053" y="132304"/>
                            </a:moveTo>
                            <a:lnTo>
                              <a:pt x="238267" y="114011"/>
                            </a:lnTo>
                            <a:lnTo>
                              <a:pt x="181993" y="0"/>
                            </a:lnTo>
                            <a:lnTo>
                              <a:pt x="125785" y="114011"/>
                            </a:lnTo>
                            <a:lnTo>
                              <a:pt x="0" y="132304"/>
                            </a:lnTo>
                            <a:lnTo>
                              <a:pt x="90997" y="220972"/>
                            </a:lnTo>
                            <a:lnTo>
                              <a:pt x="69511" y="346292"/>
                            </a:lnTo>
                            <a:lnTo>
                              <a:pt x="181993" y="287091"/>
                            </a:lnTo>
                            <a:lnTo>
                              <a:pt x="294541" y="346292"/>
                            </a:lnTo>
                            <a:lnTo>
                              <a:pt x="273056" y="220972"/>
                            </a:lnTo>
                            <a:lnTo>
                              <a:pt x="364053" y="132304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7" name="Google Shape;177;p2"/>
                      <p:cNvSpPr/>
                      <p:nvPr/>
                    </p:nvSpPr>
                    <p:spPr>
                      <a:xfrm>
                        <a:off x="3891196" y="6274238"/>
                        <a:ext cx="292612" cy="2783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2612" h="278311" extrusionOk="0">
                            <a:moveTo>
                              <a:pt x="146273" y="0"/>
                            </a:moveTo>
                            <a:lnTo>
                              <a:pt x="191505" y="91595"/>
                            </a:lnTo>
                            <a:lnTo>
                              <a:pt x="292613" y="106296"/>
                            </a:lnTo>
                            <a:lnTo>
                              <a:pt x="219443" y="177603"/>
                            </a:lnTo>
                            <a:lnTo>
                              <a:pt x="236737" y="278311"/>
                            </a:lnTo>
                            <a:lnTo>
                              <a:pt x="146273" y="230751"/>
                            </a:lnTo>
                            <a:lnTo>
                              <a:pt x="55875" y="278311"/>
                            </a:lnTo>
                            <a:lnTo>
                              <a:pt x="73170" y="177603"/>
                            </a:lnTo>
                            <a:lnTo>
                              <a:pt x="0" y="106296"/>
                            </a:lnTo>
                            <a:lnTo>
                              <a:pt x="101107" y="91595"/>
                            </a:lnTo>
                            <a:lnTo>
                              <a:pt x="146273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78" name="Google Shape;178;p2"/>
                    <p:cNvSpPr/>
                    <p:nvPr/>
                  </p:nvSpPr>
                  <p:spPr>
                    <a:xfrm>
                      <a:off x="-1166059" y="1700879"/>
                      <a:ext cx="145811" cy="588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679" h="33791" extrusionOk="0">
                          <a:moveTo>
                            <a:pt x="83680" y="0"/>
                          </a:moveTo>
                          <a:lnTo>
                            <a:pt x="72172" y="23281"/>
                          </a:lnTo>
                          <a:lnTo>
                            <a:pt x="0" y="3379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" name="Google Shape;179;p2"/>
                    <p:cNvSpPr/>
                    <p:nvPr/>
                  </p:nvSpPr>
                  <p:spPr>
                    <a:xfrm>
                      <a:off x="-1002418" y="1621550"/>
                      <a:ext cx="21326" cy="432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39" h="24811" extrusionOk="0">
                          <a:moveTo>
                            <a:pt x="12239" y="0"/>
                          </a:moveTo>
                          <a:lnTo>
                            <a:pt x="0" y="2481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0" name="Google Shape;180;p2"/>
                    <p:cNvSpPr/>
                    <p:nvPr/>
                  </p:nvSpPr>
                  <p:spPr>
                    <a:xfrm>
                      <a:off x="-937009" y="1879944"/>
                      <a:ext cx="95275" cy="125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7" h="72105" extrusionOk="0">
                          <a:moveTo>
                            <a:pt x="0" y="41840"/>
                          </a:moveTo>
                          <a:lnTo>
                            <a:pt x="54678" y="72105"/>
                          </a:lnTo>
                          <a:lnTo>
                            <a:pt x="39512" y="0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1" name="Google Shape;181;p2"/>
                    <p:cNvSpPr/>
                    <p:nvPr/>
                  </p:nvSpPr>
                  <p:spPr>
                    <a:xfrm>
                      <a:off x="-841679" y="1752372"/>
                      <a:ext cx="84959" cy="850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757" h="48824" extrusionOk="0">
                          <a:moveTo>
                            <a:pt x="48758" y="0"/>
                          </a:moveTo>
                          <a:lnTo>
                            <a:pt x="0" y="48824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p18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1829" name="Google Shape;1829;p18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18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1" name="Google Shape;183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8"/>
          <p:cNvSpPr txBox="1">
            <a:spLocks noGrp="1"/>
          </p:cNvSpPr>
          <p:nvPr>
            <p:ph type="subTitle" idx="1"/>
          </p:nvPr>
        </p:nvSpPr>
        <p:spPr>
          <a:xfrm>
            <a:off x="1691211" y="194363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8"/>
          <p:cNvSpPr txBox="1">
            <a:spLocks noGrp="1"/>
          </p:cNvSpPr>
          <p:nvPr>
            <p:ph type="subTitle" idx="2"/>
          </p:nvPr>
        </p:nvSpPr>
        <p:spPr>
          <a:xfrm>
            <a:off x="5474589" y="194363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8"/>
          <p:cNvSpPr txBox="1">
            <a:spLocks noGrp="1"/>
          </p:cNvSpPr>
          <p:nvPr>
            <p:ph type="subTitle" idx="3"/>
          </p:nvPr>
        </p:nvSpPr>
        <p:spPr>
          <a:xfrm>
            <a:off x="1691211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8"/>
          <p:cNvSpPr txBox="1">
            <a:spLocks noGrp="1"/>
          </p:cNvSpPr>
          <p:nvPr>
            <p:ph type="subTitle" idx="4"/>
          </p:nvPr>
        </p:nvSpPr>
        <p:spPr>
          <a:xfrm>
            <a:off x="5474589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8"/>
          <p:cNvSpPr txBox="1">
            <a:spLocks noGrp="1"/>
          </p:cNvSpPr>
          <p:nvPr>
            <p:ph type="subTitle" idx="5"/>
          </p:nvPr>
        </p:nvSpPr>
        <p:spPr>
          <a:xfrm>
            <a:off x="1691211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837" name="Google Shape;1837;p18"/>
          <p:cNvSpPr txBox="1">
            <a:spLocks noGrp="1"/>
          </p:cNvSpPr>
          <p:nvPr>
            <p:ph type="subTitle" idx="6"/>
          </p:nvPr>
        </p:nvSpPr>
        <p:spPr>
          <a:xfrm>
            <a:off x="1691211" y="3108144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838" name="Google Shape;1838;p18"/>
          <p:cNvSpPr txBox="1">
            <a:spLocks noGrp="1"/>
          </p:cNvSpPr>
          <p:nvPr>
            <p:ph type="subTitle" idx="7"/>
          </p:nvPr>
        </p:nvSpPr>
        <p:spPr>
          <a:xfrm>
            <a:off x="5474586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839" name="Google Shape;1839;p18"/>
          <p:cNvSpPr txBox="1">
            <a:spLocks noGrp="1"/>
          </p:cNvSpPr>
          <p:nvPr>
            <p:ph type="subTitle" idx="8"/>
          </p:nvPr>
        </p:nvSpPr>
        <p:spPr>
          <a:xfrm>
            <a:off x="5474586" y="3108144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grpSp>
        <p:nvGrpSpPr>
          <p:cNvPr id="1840" name="Google Shape;1840;p18"/>
          <p:cNvGrpSpPr/>
          <p:nvPr/>
        </p:nvGrpSpPr>
        <p:grpSpPr>
          <a:xfrm rot="10800000" flipH="1">
            <a:off x="261142" y="95672"/>
            <a:ext cx="8724565" cy="4974232"/>
            <a:chOff x="261142" y="95672"/>
            <a:chExt cx="8724565" cy="4974232"/>
          </a:xfrm>
        </p:grpSpPr>
        <p:grpSp>
          <p:nvGrpSpPr>
            <p:cNvPr id="1841" name="Google Shape;1841;p18"/>
            <p:cNvGrpSpPr/>
            <p:nvPr/>
          </p:nvGrpSpPr>
          <p:grpSpPr>
            <a:xfrm rot="10800000" flipH="1">
              <a:off x="8726898" y="1720822"/>
              <a:ext cx="220058" cy="38760"/>
              <a:chOff x="4548573" y="3213305"/>
              <a:chExt cx="220058" cy="38760"/>
            </a:xfrm>
          </p:grpSpPr>
          <p:sp>
            <p:nvSpPr>
              <p:cNvPr id="1842" name="Google Shape;1842;p18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18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5" name="Google Shape;1845;p18"/>
            <p:cNvGrpSpPr/>
            <p:nvPr/>
          </p:nvGrpSpPr>
          <p:grpSpPr>
            <a:xfrm rot="10800000" flipH="1">
              <a:off x="270398" y="4961384"/>
              <a:ext cx="220058" cy="38760"/>
              <a:chOff x="4548573" y="2102255"/>
              <a:chExt cx="220058" cy="38760"/>
            </a:xfrm>
          </p:grpSpPr>
          <p:sp>
            <p:nvSpPr>
              <p:cNvPr id="1846" name="Google Shape;1846;p18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9" name="Google Shape;1849;p18"/>
            <p:cNvGrpSpPr/>
            <p:nvPr/>
          </p:nvGrpSpPr>
          <p:grpSpPr>
            <a:xfrm rot="-5400000">
              <a:off x="7370238" y="4286009"/>
              <a:ext cx="277970" cy="1122320"/>
              <a:chOff x="3947403" y="-493082"/>
              <a:chExt cx="277970" cy="1122320"/>
            </a:xfrm>
          </p:grpSpPr>
          <p:sp>
            <p:nvSpPr>
              <p:cNvPr id="1850" name="Google Shape;1850;p18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51" name="Google Shape;1851;p18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1852" name="Google Shape;1852;p18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3" name="Google Shape;1853;p18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4" name="Google Shape;1854;p18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18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6" name="Google Shape;1856;p18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57" name="Google Shape;1857;p18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18"/>
            <p:cNvGrpSpPr/>
            <p:nvPr/>
          </p:nvGrpSpPr>
          <p:grpSpPr>
            <a:xfrm rot="10800000">
              <a:off x="1613131" y="126845"/>
              <a:ext cx="1794520" cy="139534"/>
              <a:chOff x="3773263" y="3161346"/>
              <a:chExt cx="1244121" cy="96724"/>
            </a:xfrm>
          </p:grpSpPr>
          <p:sp>
            <p:nvSpPr>
              <p:cNvPr id="1859" name="Google Shape;1859;p18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18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18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18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18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18"/>
              <p:cNvSpPr/>
              <p:nvPr/>
            </p:nvSpPr>
            <p:spPr>
              <a:xfrm rot="10800000">
                <a:off x="4862979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18"/>
              <p:cNvSpPr/>
              <p:nvPr/>
            </p:nvSpPr>
            <p:spPr>
              <a:xfrm rot="10800000">
                <a:off x="4926747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18"/>
              <p:cNvSpPr/>
              <p:nvPr/>
            </p:nvSpPr>
            <p:spPr>
              <a:xfrm rot="10800000">
                <a:off x="4990514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18"/>
            <p:cNvGrpSpPr/>
            <p:nvPr/>
          </p:nvGrpSpPr>
          <p:grpSpPr>
            <a:xfrm rot="10800000" flipH="1">
              <a:off x="6682858" y="95672"/>
              <a:ext cx="265205" cy="38878"/>
              <a:chOff x="230835" y="3188903"/>
              <a:chExt cx="183864" cy="26950"/>
            </a:xfrm>
          </p:grpSpPr>
          <p:sp>
            <p:nvSpPr>
              <p:cNvPr id="1868" name="Google Shape;1868;p18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18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18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18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2" name="Google Shape;1872;p18"/>
            <p:cNvGrpSpPr/>
            <p:nvPr/>
          </p:nvGrpSpPr>
          <p:grpSpPr>
            <a:xfrm>
              <a:off x="261142" y="2938850"/>
              <a:ext cx="238566" cy="863648"/>
              <a:chOff x="-1171708" y="1247000"/>
              <a:chExt cx="238566" cy="863648"/>
            </a:xfrm>
          </p:grpSpPr>
          <p:grpSp>
            <p:nvGrpSpPr>
              <p:cNvPr id="1873" name="Google Shape;1873;p18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1874" name="Google Shape;1874;p18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18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18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7" name="Google Shape;1877;p18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8" name="Google Shape;1878;p18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9" name="Google Shape;1879;p18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1880" name="Google Shape;1880;p18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1" name="Google Shape;1881;p18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2" name="Google Shape;1882;p18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3" name="Google Shape;1883;p18"/>
            <p:cNvGrpSpPr/>
            <p:nvPr/>
          </p:nvGrpSpPr>
          <p:grpSpPr>
            <a:xfrm rot="5400000" flipH="1">
              <a:off x="1889960" y="4959864"/>
              <a:ext cx="38757" cy="181320"/>
              <a:chOff x="4030418" y="280736"/>
              <a:chExt cx="26870" cy="125690"/>
            </a:xfrm>
          </p:grpSpPr>
          <p:sp>
            <p:nvSpPr>
              <p:cNvPr id="1884" name="Google Shape;1884;p18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18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18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7" name="Google Shape;1887;p18"/>
            <p:cNvGrpSpPr/>
            <p:nvPr/>
          </p:nvGrpSpPr>
          <p:grpSpPr>
            <a:xfrm rot="5400000" flipH="1">
              <a:off x="8856298" y="2253147"/>
              <a:ext cx="220058" cy="38760"/>
              <a:chOff x="4548573" y="3213305"/>
              <a:chExt cx="220058" cy="38760"/>
            </a:xfrm>
          </p:grpSpPr>
          <p:sp>
            <p:nvSpPr>
              <p:cNvPr id="1888" name="Google Shape;1888;p18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18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18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18"/>
            <p:cNvGrpSpPr/>
            <p:nvPr/>
          </p:nvGrpSpPr>
          <p:grpSpPr>
            <a:xfrm rot="5400000" flipH="1">
              <a:off x="8636248" y="3785147"/>
              <a:ext cx="220058" cy="38760"/>
              <a:chOff x="4548573" y="3213305"/>
              <a:chExt cx="220058" cy="38760"/>
            </a:xfrm>
          </p:grpSpPr>
          <p:sp>
            <p:nvSpPr>
              <p:cNvPr id="1892" name="Google Shape;1892;p18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18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18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5" name="Google Shape;1895;p18"/>
            <p:cNvGrpSpPr/>
            <p:nvPr/>
          </p:nvGrpSpPr>
          <p:grpSpPr>
            <a:xfrm rot="10800000" flipH="1">
              <a:off x="4068381" y="4930370"/>
              <a:ext cx="1007245" cy="100784"/>
              <a:chOff x="3773263" y="3188207"/>
              <a:chExt cx="698312" cy="69863"/>
            </a:xfrm>
          </p:grpSpPr>
          <p:sp>
            <p:nvSpPr>
              <p:cNvPr id="1896" name="Google Shape;1896;p18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18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18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18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18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18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18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18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4" name="Google Shape;1904;p18"/>
            <p:cNvGrpSpPr/>
            <p:nvPr/>
          </p:nvGrpSpPr>
          <p:grpSpPr>
            <a:xfrm rot="10800000" flipH="1">
              <a:off x="7650083" y="177172"/>
              <a:ext cx="595117" cy="38878"/>
              <a:chOff x="230835" y="3188903"/>
              <a:chExt cx="412588" cy="26950"/>
            </a:xfrm>
          </p:grpSpPr>
          <p:sp>
            <p:nvSpPr>
              <p:cNvPr id="1905" name="Google Shape;1905;p18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18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18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18"/>
              <p:cNvSpPr/>
              <p:nvPr/>
            </p:nvSpPr>
            <p:spPr>
              <a:xfrm rot="10800000">
                <a:off x="616553" y="318898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09" name="Google Shape;1909;p18"/>
          <p:cNvGrpSpPr/>
          <p:nvPr/>
        </p:nvGrpSpPr>
        <p:grpSpPr>
          <a:xfrm>
            <a:off x="202175" y="121221"/>
            <a:ext cx="8689084" cy="4899643"/>
            <a:chOff x="202175" y="121221"/>
            <a:chExt cx="8689084" cy="4899643"/>
          </a:xfrm>
        </p:grpSpPr>
        <p:grpSp>
          <p:nvGrpSpPr>
            <p:cNvPr id="1910" name="Google Shape;1910;p18"/>
            <p:cNvGrpSpPr/>
            <p:nvPr/>
          </p:nvGrpSpPr>
          <p:grpSpPr>
            <a:xfrm rot="10800000" flipH="1">
              <a:off x="202175" y="121221"/>
              <a:ext cx="8689084" cy="4899643"/>
              <a:chOff x="202175" y="199073"/>
              <a:chExt cx="8689084" cy="4899643"/>
            </a:xfrm>
          </p:grpSpPr>
          <p:sp>
            <p:nvSpPr>
              <p:cNvPr id="1911" name="Google Shape;1911;p18"/>
              <p:cNvSpPr/>
              <p:nvPr/>
            </p:nvSpPr>
            <p:spPr>
              <a:xfrm>
                <a:off x="276494" y="2011788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18"/>
              <p:cNvSpPr/>
              <p:nvPr/>
            </p:nvSpPr>
            <p:spPr>
              <a:xfrm>
                <a:off x="3212287" y="30946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18"/>
              <p:cNvSpPr/>
              <p:nvPr/>
            </p:nvSpPr>
            <p:spPr>
              <a:xfrm>
                <a:off x="7418758" y="49469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18"/>
              <p:cNvSpPr/>
              <p:nvPr/>
            </p:nvSpPr>
            <p:spPr>
              <a:xfrm>
                <a:off x="202175" y="447393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18"/>
              <p:cNvSpPr/>
              <p:nvPr/>
            </p:nvSpPr>
            <p:spPr>
              <a:xfrm>
                <a:off x="8791524" y="3327891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18"/>
              <p:cNvSpPr/>
              <p:nvPr/>
            </p:nvSpPr>
            <p:spPr>
              <a:xfrm>
                <a:off x="7319006" y="199073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18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18"/>
              <p:cNvSpPr/>
              <p:nvPr/>
            </p:nvSpPr>
            <p:spPr>
              <a:xfrm>
                <a:off x="469146" y="273819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9" name="Google Shape;1919;p18"/>
            <p:cNvSpPr/>
            <p:nvPr/>
          </p:nvSpPr>
          <p:spPr>
            <a:xfrm rot="5400000" flipH="1">
              <a:off x="5669287" y="4871374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0" name="Google Shape;1920;p18"/>
          <p:cNvGrpSpPr/>
          <p:nvPr/>
        </p:nvGrpSpPr>
        <p:grpSpPr>
          <a:xfrm>
            <a:off x="83570" y="630766"/>
            <a:ext cx="8978009" cy="4390108"/>
            <a:chOff x="83570" y="630766"/>
            <a:chExt cx="8978009" cy="4390108"/>
          </a:xfrm>
        </p:grpSpPr>
        <p:grpSp>
          <p:nvGrpSpPr>
            <p:cNvPr id="1921" name="Google Shape;1921;p18"/>
            <p:cNvGrpSpPr/>
            <p:nvPr/>
          </p:nvGrpSpPr>
          <p:grpSpPr>
            <a:xfrm>
              <a:off x="8569635" y="630766"/>
              <a:ext cx="491943" cy="386960"/>
              <a:chOff x="8174209" y="251795"/>
              <a:chExt cx="1963063" cy="1544133"/>
            </a:xfrm>
          </p:grpSpPr>
          <p:sp>
            <p:nvSpPr>
              <p:cNvPr id="1922" name="Google Shape;1922;p18"/>
              <p:cNvSpPr/>
              <p:nvPr/>
            </p:nvSpPr>
            <p:spPr>
              <a:xfrm>
                <a:off x="8174209" y="417886"/>
                <a:ext cx="1378042" cy="1378042"/>
              </a:xfrm>
              <a:custGeom>
                <a:avLst/>
                <a:gdLst/>
                <a:ahLst/>
                <a:cxnLst/>
                <a:rect l="l" t="t" r="r" b="b"/>
                <a:pathLst>
                  <a:path w="556223" h="556223" extrusionOk="0">
                    <a:moveTo>
                      <a:pt x="556223" y="337579"/>
                    </a:moveTo>
                    <a:lnTo>
                      <a:pt x="556223" y="218644"/>
                    </a:lnTo>
                    <a:lnTo>
                      <a:pt x="489971" y="212458"/>
                    </a:lnTo>
                    <a:cubicBezTo>
                      <a:pt x="485914" y="199421"/>
                      <a:pt x="480725" y="186849"/>
                      <a:pt x="474339" y="174743"/>
                    </a:cubicBezTo>
                    <a:lnTo>
                      <a:pt x="516845" y="123524"/>
                    </a:lnTo>
                    <a:lnTo>
                      <a:pt x="432699" y="39379"/>
                    </a:lnTo>
                    <a:lnTo>
                      <a:pt x="381480" y="81884"/>
                    </a:lnTo>
                    <a:cubicBezTo>
                      <a:pt x="369441" y="75498"/>
                      <a:pt x="356802" y="70310"/>
                      <a:pt x="343765" y="66252"/>
                    </a:cubicBezTo>
                    <a:lnTo>
                      <a:pt x="337579" y="0"/>
                    </a:lnTo>
                    <a:lnTo>
                      <a:pt x="218644" y="0"/>
                    </a:lnTo>
                    <a:lnTo>
                      <a:pt x="212458" y="66252"/>
                    </a:lnTo>
                    <a:cubicBezTo>
                      <a:pt x="199421" y="70310"/>
                      <a:pt x="186849" y="75498"/>
                      <a:pt x="174743" y="81884"/>
                    </a:cubicBezTo>
                    <a:lnTo>
                      <a:pt x="123524" y="39379"/>
                    </a:lnTo>
                    <a:lnTo>
                      <a:pt x="39379" y="123524"/>
                    </a:lnTo>
                    <a:lnTo>
                      <a:pt x="81884" y="174743"/>
                    </a:lnTo>
                    <a:cubicBezTo>
                      <a:pt x="75498" y="186783"/>
                      <a:pt x="70310" y="199421"/>
                      <a:pt x="66252" y="212458"/>
                    </a:cubicBezTo>
                    <a:lnTo>
                      <a:pt x="0" y="218644"/>
                    </a:lnTo>
                    <a:lnTo>
                      <a:pt x="0" y="337579"/>
                    </a:lnTo>
                    <a:lnTo>
                      <a:pt x="66252" y="343765"/>
                    </a:lnTo>
                    <a:cubicBezTo>
                      <a:pt x="70310" y="356802"/>
                      <a:pt x="75498" y="369374"/>
                      <a:pt x="81884" y="381480"/>
                    </a:cubicBezTo>
                    <a:lnTo>
                      <a:pt x="39379" y="432699"/>
                    </a:lnTo>
                    <a:lnTo>
                      <a:pt x="123524" y="516845"/>
                    </a:lnTo>
                    <a:lnTo>
                      <a:pt x="174743" y="474339"/>
                    </a:lnTo>
                    <a:cubicBezTo>
                      <a:pt x="186783" y="480725"/>
                      <a:pt x="199421" y="485914"/>
                      <a:pt x="212458" y="489971"/>
                    </a:cubicBezTo>
                    <a:lnTo>
                      <a:pt x="218644" y="556223"/>
                    </a:lnTo>
                    <a:lnTo>
                      <a:pt x="337579" y="556223"/>
                    </a:lnTo>
                    <a:lnTo>
                      <a:pt x="343765" y="489971"/>
                    </a:lnTo>
                    <a:cubicBezTo>
                      <a:pt x="356802" y="485914"/>
                      <a:pt x="369374" y="480725"/>
                      <a:pt x="381480" y="474339"/>
                    </a:cubicBezTo>
                    <a:lnTo>
                      <a:pt x="432699" y="516845"/>
                    </a:lnTo>
                    <a:lnTo>
                      <a:pt x="516845" y="432699"/>
                    </a:lnTo>
                    <a:lnTo>
                      <a:pt x="474339" y="381480"/>
                    </a:lnTo>
                    <a:cubicBezTo>
                      <a:pt x="480725" y="369374"/>
                      <a:pt x="485914" y="356802"/>
                      <a:pt x="489971" y="343765"/>
                    </a:cubicBezTo>
                    <a:lnTo>
                      <a:pt x="556223" y="337579"/>
                    </a:lnTo>
                    <a:close/>
                    <a:moveTo>
                      <a:pt x="349618" y="278112"/>
                    </a:moveTo>
                    <a:cubicBezTo>
                      <a:pt x="349618" y="317557"/>
                      <a:pt x="317490" y="349685"/>
                      <a:pt x="278045" y="349685"/>
                    </a:cubicBezTo>
                    <a:cubicBezTo>
                      <a:pt x="238600" y="349685"/>
                      <a:pt x="206472" y="317557"/>
                      <a:pt x="206472" y="278112"/>
                    </a:cubicBezTo>
                    <a:cubicBezTo>
                      <a:pt x="206472" y="238666"/>
                      <a:pt x="238600" y="206538"/>
                      <a:pt x="278045" y="206538"/>
                    </a:cubicBezTo>
                    <a:cubicBezTo>
                      <a:pt x="317490" y="206538"/>
                      <a:pt x="349618" y="238666"/>
                      <a:pt x="349618" y="278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18"/>
              <p:cNvSpPr/>
              <p:nvPr/>
            </p:nvSpPr>
            <p:spPr>
              <a:xfrm>
                <a:off x="8231771" y="475449"/>
                <a:ext cx="1262849" cy="1262849"/>
              </a:xfrm>
              <a:custGeom>
                <a:avLst/>
                <a:gdLst/>
                <a:ahLst/>
                <a:cxnLst/>
                <a:rect l="l" t="t" r="r" b="b"/>
                <a:pathLst>
                  <a:path w="509727" h="509727" extrusionOk="0">
                    <a:moveTo>
                      <a:pt x="509727" y="293145"/>
                    </a:moveTo>
                    <a:lnTo>
                      <a:pt x="509727" y="216582"/>
                    </a:lnTo>
                    <a:lnTo>
                      <a:pt x="448464" y="210862"/>
                    </a:lnTo>
                    <a:cubicBezTo>
                      <a:pt x="443409" y="188645"/>
                      <a:pt x="434695" y="167825"/>
                      <a:pt x="422855" y="149067"/>
                    </a:cubicBezTo>
                    <a:lnTo>
                      <a:pt x="462167" y="101706"/>
                    </a:lnTo>
                    <a:lnTo>
                      <a:pt x="408021" y="47560"/>
                    </a:lnTo>
                    <a:lnTo>
                      <a:pt x="360661" y="86872"/>
                    </a:lnTo>
                    <a:cubicBezTo>
                      <a:pt x="341969" y="75032"/>
                      <a:pt x="321149" y="66319"/>
                      <a:pt x="298865" y="61263"/>
                    </a:cubicBezTo>
                    <a:lnTo>
                      <a:pt x="293145" y="0"/>
                    </a:lnTo>
                    <a:lnTo>
                      <a:pt x="216582" y="0"/>
                    </a:lnTo>
                    <a:lnTo>
                      <a:pt x="210862" y="61263"/>
                    </a:lnTo>
                    <a:cubicBezTo>
                      <a:pt x="188645" y="66319"/>
                      <a:pt x="167825" y="75032"/>
                      <a:pt x="149067" y="86872"/>
                    </a:cubicBezTo>
                    <a:lnTo>
                      <a:pt x="101706" y="47560"/>
                    </a:lnTo>
                    <a:lnTo>
                      <a:pt x="47560" y="101706"/>
                    </a:lnTo>
                    <a:lnTo>
                      <a:pt x="86872" y="149067"/>
                    </a:lnTo>
                    <a:cubicBezTo>
                      <a:pt x="75032" y="167758"/>
                      <a:pt x="66319" y="188579"/>
                      <a:pt x="61263" y="210862"/>
                    </a:cubicBezTo>
                    <a:lnTo>
                      <a:pt x="0" y="216582"/>
                    </a:lnTo>
                    <a:lnTo>
                      <a:pt x="0" y="293145"/>
                    </a:lnTo>
                    <a:lnTo>
                      <a:pt x="61263" y="298865"/>
                    </a:lnTo>
                    <a:cubicBezTo>
                      <a:pt x="66319" y="321082"/>
                      <a:pt x="75032" y="341902"/>
                      <a:pt x="86872" y="360661"/>
                    </a:cubicBezTo>
                    <a:lnTo>
                      <a:pt x="47560" y="408021"/>
                    </a:lnTo>
                    <a:lnTo>
                      <a:pt x="101706" y="462167"/>
                    </a:lnTo>
                    <a:lnTo>
                      <a:pt x="149067" y="422855"/>
                    </a:lnTo>
                    <a:cubicBezTo>
                      <a:pt x="167758" y="434695"/>
                      <a:pt x="188579" y="443409"/>
                      <a:pt x="210862" y="448464"/>
                    </a:cubicBezTo>
                    <a:lnTo>
                      <a:pt x="216582" y="509727"/>
                    </a:lnTo>
                    <a:lnTo>
                      <a:pt x="293145" y="509727"/>
                    </a:lnTo>
                    <a:lnTo>
                      <a:pt x="298865" y="448464"/>
                    </a:lnTo>
                    <a:cubicBezTo>
                      <a:pt x="321082" y="443409"/>
                      <a:pt x="341902" y="434695"/>
                      <a:pt x="360661" y="422855"/>
                    </a:cubicBezTo>
                    <a:lnTo>
                      <a:pt x="408021" y="462167"/>
                    </a:lnTo>
                    <a:lnTo>
                      <a:pt x="462167" y="408021"/>
                    </a:lnTo>
                    <a:lnTo>
                      <a:pt x="422855" y="360661"/>
                    </a:lnTo>
                    <a:cubicBezTo>
                      <a:pt x="434695" y="341969"/>
                      <a:pt x="443409" y="321149"/>
                      <a:pt x="448464" y="298865"/>
                    </a:cubicBezTo>
                    <a:lnTo>
                      <a:pt x="509727" y="293145"/>
                    </a:lnTo>
                    <a:close/>
                    <a:moveTo>
                      <a:pt x="254830" y="349751"/>
                    </a:moveTo>
                    <a:cubicBezTo>
                      <a:pt x="202414" y="349751"/>
                      <a:pt x="159976" y="307313"/>
                      <a:pt x="159976" y="254897"/>
                    </a:cubicBezTo>
                    <a:cubicBezTo>
                      <a:pt x="159976" y="202481"/>
                      <a:pt x="202414" y="160042"/>
                      <a:pt x="254830" y="160042"/>
                    </a:cubicBezTo>
                    <a:cubicBezTo>
                      <a:pt x="307246" y="160042"/>
                      <a:pt x="349685" y="202481"/>
                      <a:pt x="349685" y="254897"/>
                    </a:cubicBezTo>
                    <a:cubicBezTo>
                      <a:pt x="349685" y="307313"/>
                      <a:pt x="307246" y="349751"/>
                      <a:pt x="254830" y="349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18"/>
              <p:cNvSpPr/>
              <p:nvPr/>
            </p:nvSpPr>
            <p:spPr>
              <a:xfrm>
                <a:off x="9166612" y="251795"/>
                <a:ext cx="970660" cy="970826"/>
              </a:xfrm>
              <a:custGeom>
                <a:avLst/>
                <a:gdLst/>
                <a:ahLst/>
                <a:cxnLst/>
                <a:rect l="l" t="t" r="r" b="b"/>
                <a:pathLst>
                  <a:path w="391790" h="391857" extrusionOk="0">
                    <a:moveTo>
                      <a:pt x="379818" y="264609"/>
                    </a:moveTo>
                    <a:lnTo>
                      <a:pt x="391791" y="183390"/>
                    </a:lnTo>
                    <a:lnTo>
                      <a:pt x="347157" y="172481"/>
                    </a:lnTo>
                    <a:cubicBezTo>
                      <a:pt x="345694" y="163169"/>
                      <a:pt x="343432" y="154056"/>
                      <a:pt x="340306" y="145142"/>
                    </a:cubicBezTo>
                    <a:lnTo>
                      <a:pt x="374496" y="114478"/>
                    </a:lnTo>
                    <a:lnTo>
                      <a:pt x="325539" y="48558"/>
                    </a:lnTo>
                    <a:lnTo>
                      <a:pt x="286294" y="72372"/>
                    </a:lnTo>
                    <a:cubicBezTo>
                      <a:pt x="278710" y="66784"/>
                      <a:pt x="270595" y="61995"/>
                      <a:pt x="262147" y="57871"/>
                    </a:cubicBezTo>
                    <a:lnTo>
                      <a:pt x="264609" y="11973"/>
                    </a:lnTo>
                    <a:lnTo>
                      <a:pt x="183390" y="0"/>
                    </a:lnTo>
                    <a:lnTo>
                      <a:pt x="172481" y="44634"/>
                    </a:lnTo>
                    <a:cubicBezTo>
                      <a:pt x="163169" y="46097"/>
                      <a:pt x="154056" y="48359"/>
                      <a:pt x="145142" y="51485"/>
                    </a:cubicBezTo>
                    <a:lnTo>
                      <a:pt x="114478" y="17295"/>
                    </a:lnTo>
                    <a:lnTo>
                      <a:pt x="48558" y="66252"/>
                    </a:lnTo>
                    <a:lnTo>
                      <a:pt x="72372" y="105497"/>
                    </a:lnTo>
                    <a:cubicBezTo>
                      <a:pt x="66784" y="113081"/>
                      <a:pt x="61995" y="121196"/>
                      <a:pt x="57871" y="129643"/>
                    </a:cubicBezTo>
                    <a:lnTo>
                      <a:pt x="11973" y="127182"/>
                    </a:lnTo>
                    <a:lnTo>
                      <a:pt x="0" y="208401"/>
                    </a:lnTo>
                    <a:lnTo>
                      <a:pt x="44634" y="219310"/>
                    </a:lnTo>
                    <a:cubicBezTo>
                      <a:pt x="46097" y="228622"/>
                      <a:pt x="48359" y="237735"/>
                      <a:pt x="51485" y="246649"/>
                    </a:cubicBezTo>
                    <a:lnTo>
                      <a:pt x="17295" y="277380"/>
                    </a:lnTo>
                    <a:lnTo>
                      <a:pt x="66252" y="343299"/>
                    </a:lnTo>
                    <a:lnTo>
                      <a:pt x="105498" y="319486"/>
                    </a:lnTo>
                    <a:cubicBezTo>
                      <a:pt x="113081" y="325073"/>
                      <a:pt x="121196" y="329863"/>
                      <a:pt x="129643" y="333987"/>
                    </a:cubicBezTo>
                    <a:lnTo>
                      <a:pt x="127182" y="379884"/>
                    </a:lnTo>
                    <a:lnTo>
                      <a:pt x="208401" y="391857"/>
                    </a:lnTo>
                    <a:lnTo>
                      <a:pt x="219310" y="347224"/>
                    </a:lnTo>
                    <a:cubicBezTo>
                      <a:pt x="228622" y="345761"/>
                      <a:pt x="237735" y="343499"/>
                      <a:pt x="246649" y="340372"/>
                    </a:cubicBezTo>
                    <a:lnTo>
                      <a:pt x="277313" y="374563"/>
                    </a:lnTo>
                    <a:lnTo>
                      <a:pt x="343233" y="325605"/>
                    </a:lnTo>
                    <a:lnTo>
                      <a:pt x="319419" y="286360"/>
                    </a:lnTo>
                    <a:cubicBezTo>
                      <a:pt x="325007" y="278777"/>
                      <a:pt x="329796" y="270662"/>
                      <a:pt x="333920" y="262214"/>
                    </a:cubicBezTo>
                    <a:lnTo>
                      <a:pt x="379818" y="264675"/>
                    </a:lnTo>
                    <a:close/>
                    <a:moveTo>
                      <a:pt x="244786" y="203146"/>
                    </a:moveTo>
                    <a:cubicBezTo>
                      <a:pt x="240795" y="230086"/>
                      <a:pt x="215651" y="248777"/>
                      <a:pt x="188711" y="244786"/>
                    </a:cubicBezTo>
                    <a:cubicBezTo>
                      <a:pt x="161772" y="240795"/>
                      <a:pt x="143080" y="215651"/>
                      <a:pt x="147071" y="188711"/>
                    </a:cubicBezTo>
                    <a:cubicBezTo>
                      <a:pt x="151062" y="161772"/>
                      <a:pt x="176206" y="143080"/>
                      <a:pt x="203146" y="147071"/>
                    </a:cubicBezTo>
                    <a:cubicBezTo>
                      <a:pt x="230086" y="151062"/>
                      <a:pt x="248777" y="176206"/>
                      <a:pt x="244786" y="2031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18"/>
              <p:cNvSpPr/>
              <p:nvPr/>
            </p:nvSpPr>
            <p:spPr>
              <a:xfrm>
                <a:off x="9211144" y="296328"/>
                <a:ext cx="881504" cy="881504"/>
              </a:xfrm>
              <a:custGeom>
                <a:avLst/>
                <a:gdLst/>
                <a:ahLst/>
                <a:cxnLst/>
                <a:rect l="l" t="t" r="r" b="b"/>
                <a:pathLst>
                  <a:path w="355804" h="355804" extrusionOk="0">
                    <a:moveTo>
                      <a:pt x="348089" y="229819"/>
                    </a:moveTo>
                    <a:lnTo>
                      <a:pt x="355804" y="177536"/>
                    </a:lnTo>
                    <a:lnTo>
                      <a:pt x="314563" y="167426"/>
                    </a:lnTo>
                    <a:cubicBezTo>
                      <a:pt x="313366" y="151727"/>
                      <a:pt x="309508" y="136628"/>
                      <a:pt x="303322" y="122659"/>
                    </a:cubicBezTo>
                    <a:lnTo>
                      <a:pt x="334918" y="94256"/>
                    </a:lnTo>
                    <a:lnTo>
                      <a:pt x="303455" y="51817"/>
                    </a:lnTo>
                    <a:lnTo>
                      <a:pt x="267136" y="73835"/>
                    </a:lnTo>
                    <a:cubicBezTo>
                      <a:pt x="255562" y="63857"/>
                      <a:pt x="242192" y="55809"/>
                      <a:pt x="227558" y="50154"/>
                    </a:cubicBezTo>
                    <a:lnTo>
                      <a:pt x="229819" y="7716"/>
                    </a:lnTo>
                    <a:lnTo>
                      <a:pt x="177536" y="0"/>
                    </a:lnTo>
                    <a:lnTo>
                      <a:pt x="167426" y="41241"/>
                    </a:lnTo>
                    <a:cubicBezTo>
                      <a:pt x="151727" y="42438"/>
                      <a:pt x="136628" y="46297"/>
                      <a:pt x="122659" y="52483"/>
                    </a:cubicBezTo>
                    <a:lnTo>
                      <a:pt x="94256" y="20887"/>
                    </a:lnTo>
                    <a:lnTo>
                      <a:pt x="51817" y="52350"/>
                    </a:lnTo>
                    <a:lnTo>
                      <a:pt x="73835" y="88669"/>
                    </a:lnTo>
                    <a:cubicBezTo>
                      <a:pt x="63857" y="100243"/>
                      <a:pt x="55809" y="113613"/>
                      <a:pt x="50154" y="128247"/>
                    </a:cubicBezTo>
                    <a:lnTo>
                      <a:pt x="7716" y="125985"/>
                    </a:lnTo>
                    <a:lnTo>
                      <a:pt x="0" y="178268"/>
                    </a:lnTo>
                    <a:lnTo>
                      <a:pt x="41241" y="188379"/>
                    </a:lnTo>
                    <a:cubicBezTo>
                      <a:pt x="42438" y="204077"/>
                      <a:pt x="46297" y="219177"/>
                      <a:pt x="52483" y="233145"/>
                    </a:cubicBezTo>
                    <a:lnTo>
                      <a:pt x="20887" y="261549"/>
                    </a:lnTo>
                    <a:lnTo>
                      <a:pt x="52350" y="303987"/>
                    </a:lnTo>
                    <a:lnTo>
                      <a:pt x="88669" y="281970"/>
                    </a:lnTo>
                    <a:cubicBezTo>
                      <a:pt x="100243" y="291947"/>
                      <a:pt x="113613" y="299996"/>
                      <a:pt x="128247" y="305650"/>
                    </a:cubicBezTo>
                    <a:lnTo>
                      <a:pt x="125985" y="348089"/>
                    </a:lnTo>
                    <a:lnTo>
                      <a:pt x="178268" y="355804"/>
                    </a:lnTo>
                    <a:lnTo>
                      <a:pt x="188379" y="314563"/>
                    </a:lnTo>
                    <a:cubicBezTo>
                      <a:pt x="204077" y="313366"/>
                      <a:pt x="219177" y="309508"/>
                      <a:pt x="233145" y="303322"/>
                    </a:cubicBezTo>
                    <a:lnTo>
                      <a:pt x="261549" y="334918"/>
                    </a:lnTo>
                    <a:lnTo>
                      <a:pt x="303987" y="303455"/>
                    </a:lnTo>
                    <a:lnTo>
                      <a:pt x="281970" y="267136"/>
                    </a:lnTo>
                    <a:cubicBezTo>
                      <a:pt x="291947" y="255562"/>
                      <a:pt x="299996" y="242192"/>
                      <a:pt x="305650" y="227558"/>
                    </a:cubicBezTo>
                    <a:lnTo>
                      <a:pt x="348089" y="229819"/>
                    </a:lnTo>
                    <a:close/>
                    <a:moveTo>
                      <a:pt x="168357" y="242724"/>
                    </a:moveTo>
                    <a:cubicBezTo>
                      <a:pt x="132570" y="237469"/>
                      <a:pt x="107892" y="204144"/>
                      <a:pt x="113147" y="168423"/>
                    </a:cubicBezTo>
                    <a:cubicBezTo>
                      <a:pt x="118402" y="132637"/>
                      <a:pt x="151727" y="107958"/>
                      <a:pt x="187448" y="113214"/>
                    </a:cubicBezTo>
                    <a:cubicBezTo>
                      <a:pt x="223168" y="118468"/>
                      <a:pt x="247913" y="151794"/>
                      <a:pt x="242657" y="187514"/>
                    </a:cubicBezTo>
                    <a:cubicBezTo>
                      <a:pt x="237403" y="223301"/>
                      <a:pt x="204077" y="247979"/>
                      <a:pt x="168357" y="2427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18"/>
              <p:cNvSpPr/>
              <p:nvPr/>
            </p:nvSpPr>
            <p:spPr>
              <a:xfrm>
                <a:off x="8535741" y="779422"/>
                <a:ext cx="655237" cy="655237"/>
              </a:xfrm>
              <a:custGeom>
                <a:avLst/>
                <a:gdLst/>
                <a:ahLst/>
                <a:cxnLst/>
                <a:rect l="l" t="t" r="r" b="b"/>
                <a:pathLst>
                  <a:path w="264475" h="264475" extrusionOk="0">
                    <a:moveTo>
                      <a:pt x="132238" y="264475"/>
                    </a:moveTo>
                    <a:cubicBezTo>
                      <a:pt x="59334" y="264475"/>
                      <a:pt x="0" y="205142"/>
                      <a:pt x="0" y="132238"/>
                    </a:cubicBezTo>
                    <a:cubicBezTo>
                      <a:pt x="0" y="59334"/>
                      <a:pt x="59334" y="0"/>
                      <a:pt x="132238" y="0"/>
                    </a:cubicBezTo>
                    <a:cubicBezTo>
                      <a:pt x="205142" y="0"/>
                      <a:pt x="264475" y="59334"/>
                      <a:pt x="264475" y="132238"/>
                    </a:cubicBezTo>
                    <a:cubicBezTo>
                      <a:pt x="264475" y="205142"/>
                      <a:pt x="205142" y="264475"/>
                      <a:pt x="132238" y="264475"/>
                    </a:cubicBezTo>
                    <a:close/>
                    <a:moveTo>
                      <a:pt x="132238" y="21486"/>
                    </a:moveTo>
                    <a:cubicBezTo>
                      <a:pt x="71174" y="21486"/>
                      <a:pt x="21486" y="71174"/>
                      <a:pt x="21486" y="132238"/>
                    </a:cubicBezTo>
                    <a:cubicBezTo>
                      <a:pt x="21486" y="193301"/>
                      <a:pt x="71174" y="242990"/>
                      <a:pt x="132238" y="242990"/>
                    </a:cubicBezTo>
                    <a:cubicBezTo>
                      <a:pt x="193301" y="242990"/>
                      <a:pt x="242990" y="193301"/>
                      <a:pt x="242990" y="132238"/>
                    </a:cubicBezTo>
                    <a:cubicBezTo>
                      <a:pt x="242990" y="71174"/>
                      <a:pt x="193301" y="21486"/>
                      <a:pt x="132238" y="2148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18"/>
              <p:cNvSpPr/>
              <p:nvPr/>
            </p:nvSpPr>
            <p:spPr>
              <a:xfrm>
                <a:off x="9404939" y="490291"/>
                <a:ext cx="494393" cy="494393"/>
              </a:xfrm>
              <a:custGeom>
                <a:avLst/>
                <a:gdLst/>
                <a:ahLst/>
                <a:cxnLst/>
                <a:rect l="l" t="t" r="r" b="b"/>
                <a:pathLst>
                  <a:path w="199553" h="199553" extrusionOk="0">
                    <a:moveTo>
                      <a:pt x="99777" y="199554"/>
                    </a:moveTo>
                    <a:cubicBezTo>
                      <a:pt x="44766" y="199554"/>
                      <a:pt x="0" y="154787"/>
                      <a:pt x="0" y="99777"/>
                    </a:cubicBezTo>
                    <a:cubicBezTo>
                      <a:pt x="0" y="44766"/>
                      <a:pt x="44766" y="0"/>
                      <a:pt x="99777" y="0"/>
                    </a:cubicBezTo>
                    <a:cubicBezTo>
                      <a:pt x="154787" y="0"/>
                      <a:pt x="199554" y="44766"/>
                      <a:pt x="199554" y="99777"/>
                    </a:cubicBezTo>
                    <a:cubicBezTo>
                      <a:pt x="199554" y="154787"/>
                      <a:pt x="154787" y="199554"/>
                      <a:pt x="99777" y="199554"/>
                    </a:cubicBezTo>
                    <a:close/>
                    <a:moveTo>
                      <a:pt x="99777" y="19889"/>
                    </a:moveTo>
                    <a:cubicBezTo>
                      <a:pt x="55742" y="19889"/>
                      <a:pt x="19955" y="55675"/>
                      <a:pt x="19955" y="99710"/>
                    </a:cubicBezTo>
                    <a:cubicBezTo>
                      <a:pt x="19955" y="143745"/>
                      <a:pt x="55742" y="179532"/>
                      <a:pt x="99777" y="179532"/>
                    </a:cubicBezTo>
                    <a:cubicBezTo>
                      <a:pt x="143812" y="179532"/>
                      <a:pt x="179598" y="143745"/>
                      <a:pt x="179598" y="99710"/>
                    </a:cubicBezTo>
                    <a:cubicBezTo>
                      <a:pt x="179598" y="55675"/>
                      <a:pt x="143812" y="19889"/>
                      <a:pt x="99777" y="1988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28" name="Google Shape;1928;p18"/>
              <p:cNvGrpSpPr/>
              <p:nvPr/>
            </p:nvGrpSpPr>
            <p:grpSpPr>
              <a:xfrm>
                <a:off x="8437096" y="674748"/>
                <a:ext cx="642570" cy="864731"/>
                <a:chOff x="7053525" y="4852218"/>
                <a:chExt cx="259153" cy="348752"/>
              </a:xfrm>
            </p:grpSpPr>
            <p:sp>
              <p:nvSpPr>
                <p:cNvPr id="1929" name="Google Shape;1929;p18"/>
                <p:cNvSpPr/>
                <p:nvPr/>
              </p:nvSpPr>
              <p:spPr>
                <a:xfrm>
                  <a:off x="7055654" y="4867583"/>
                  <a:ext cx="98246" cy="11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46" h="119532" extrusionOk="0">
                      <a:moveTo>
                        <a:pt x="0" y="119533"/>
                      </a:moveTo>
                      <a:cubicBezTo>
                        <a:pt x="12372" y="66119"/>
                        <a:pt x="49290" y="22084"/>
                        <a:pt x="98247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18"/>
                <p:cNvSpPr/>
                <p:nvPr/>
              </p:nvSpPr>
              <p:spPr>
                <a:xfrm>
                  <a:off x="7053525" y="5055297"/>
                  <a:ext cx="110552" cy="13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52" h="134499" extrusionOk="0">
                      <a:moveTo>
                        <a:pt x="110553" y="134500"/>
                      </a:moveTo>
                      <a:cubicBezTo>
                        <a:pt x="53214" y="112881"/>
                        <a:pt x="10310" y="61995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1" name="Google Shape;1931;p18"/>
                <p:cNvSpPr/>
                <p:nvPr/>
              </p:nvSpPr>
              <p:spPr>
                <a:xfrm>
                  <a:off x="7225474" y="5177623"/>
                  <a:ext cx="87204" cy="23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4" h="23347" extrusionOk="0">
                      <a:moveTo>
                        <a:pt x="87205" y="0"/>
                      </a:moveTo>
                      <a:cubicBezTo>
                        <a:pt x="61529" y="14833"/>
                        <a:pt x="31796" y="23348"/>
                        <a:pt x="0" y="2334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18"/>
                <p:cNvSpPr/>
                <p:nvPr/>
              </p:nvSpPr>
              <p:spPr>
                <a:xfrm>
                  <a:off x="7183235" y="4852218"/>
                  <a:ext cx="66850" cy="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0" h="5188" extrusionOk="0">
                      <a:moveTo>
                        <a:pt x="0" y="5188"/>
                      </a:moveTo>
                      <a:cubicBezTo>
                        <a:pt x="5587" y="3792"/>
                        <a:pt x="33658" y="0"/>
                        <a:pt x="42239" y="0"/>
                      </a:cubicBezTo>
                      <a:cubicBezTo>
                        <a:pt x="50820" y="0"/>
                        <a:pt x="58802" y="598"/>
                        <a:pt x="66850" y="172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33" name="Google Shape;1933;p18"/>
              <p:cNvSpPr/>
              <p:nvPr/>
            </p:nvSpPr>
            <p:spPr>
              <a:xfrm>
                <a:off x="9502580" y="435580"/>
                <a:ext cx="193802" cy="39833"/>
              </a:xfrm>
              <a:custGeom>
                <a:avLst/>
                <a:gdLst/>
                <a:ahLst/>
                <a:cxnLst/>
                <a:rect l="l" t="t" r="r" b="b"/>
                <a:pathLst>
                  <a:path w="78225" h="16078" extrusionOk="0">
                    <a:moveTo>
                      <a:pt x="0" y="16078"/>
                    </a:moveTo>
                    <a:cubicBezTo>
                      <a:pt x="22882" y="2974"/>
                      <a:pt x="50155" y="-2813"/>
                      <a:pt x="78225" y="131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p18"/>
              <p:cNvSpPr/>
              <p:nvPr/>
            </p:nvSpPr>
            <p:spPr>
              <a:xfrm>
                <a:off x="9383828" y="522124"/>
                <a:ext cx="56854" cy="76959"/>
              </a:xfrm>
              <a:custGeom>
                <a:avLst/>
                <a:gdLst/>
                <a:ahLst/>
                <a:cxnLst/>
                <a:rect l="l" t="t" r="r" b="b"/>
                <a:pathLst>
                  <a:path w="22948" h="31063" extrusionOk="0">
                    <a:moveTo>
                      <a:pt x="0" y="31064"/>
                    </a:moveTo>
                    <a:cubicBezTo>
                      <a:pt x="3525" y="24213"/>
                      <a:pt x="7716" y="17827"/>
                      <a:pt x="12372" y="11840"/>
                    </a:cubicBezTo>
                    <a:cubicBezTo>
                      <a:pt x="15632" y="7650"/>
                      <a:pt x="19223" y="3725"/>
                      <a:pt x="22948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18"/>
              <p:cNvSpPr/>
              <p:nvPr/>
            </p:nvSpPr>
            <p:spPr>
              <a:xfrm>
                <a:off x="9350181" y="693493"/>
                <a:ext cx="31804" cy="178640"/>
              </a:xfrm>
              <a:custGeom>
                <a:avLst/>
                <a:gdLst/>
                <a:ahLst/>
                <a:cxnLst/>
                <a:rect l="l" t="t" r="r" b="b"/>
                <a:pathLst>
                  <a:path w="12837" h="72105" extrusionOk="0">
                    <a:moveTo>
                      <a:pt x="12838" y="72105"/>
                    </a:moveTo>
                    <a:cubicBezTo>
                      <a:pt x="4590" y="55609"/>
                      <a:pt x="0" y="37117"/>
                      <a:pt x="0" y="17827"/>
                    </a:cubicBezTo>
                    <a:cubicBezTo>
                      <a:pt x="0" y="11973"/>
                      <a:pt x="466" y="5986"/>
                      <a:pt x="133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18"/>
              <p:cNvSpPr/>
              <p:nvPr/>
            </p:nvSpPr>
            <p:spPr>
              <a:xfrm>
                <a:off x="9440728" y="953100"/>
                <a:ext cx="167268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67515" h="33658" extrusionOk="0">
                    <a:moveTo>
                      <a:pt x="67516" y="33658"/>
                    </a:moveTo>
                    <a:cubicBezTo>
                      <a:pt x="41042" y="29733"/>
                      <a:pt x="17761" y="17494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18"/>
              <p:cNvSpPr/>
              <p:nvPr/>
            </p:nvSpPr>
            <p:spPr>
              <a:xfrm>
                <a:off x="9762184" y="781731"/>
                <a:ext cx="188857" cy="236978"/>
              </a:xfrm>
              <a:custGeom>
                <a:avLst/>
                <a:gdLst/>
                <a:ahLst/>
                <a:cxnLst/>
                <a:rect l="l" t="t" r="r" b="b"/>
                <a:pathLst>
                  <a:path w="76229" h="95652" extrusionOk="0">
                    <a:moveTo>
                      <a:pt x="76229" y="0"/>
                    </a:moveTo>
                    <a:cubicBezTo>
                      <a:pt x="69644" y="44766"/>
                      <a:pt x="39312" y="80221"/>
                      <a:pt x="0" y="9565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18"/>
              <p:cNvSpPr/>
              <p:nvPr/>
            </p:nvSpPr>
            <p:spPr>
              <a:xfrm>
                <a:off x="9802427" y="475449"/>
                <a:ext cx="135133" cy="162985"/>
              </a:xfrm>
              <a:custGeom>
                <a:avLst/>
                <a:gdLst/>
                <a:ahLst/>
                <a:cxnLst/>
                <a:rect l="l" t="t" r="r" b="b"/>
                <a:pathLst>
                  <a:path w="54544" h="65786" extrusionOk="0">
                    <a:moveTo>
                      <a:pt x="0" y="0"/>
                    </a:moveTo>
                    <a:cubicBezTo>
                      <a:pt x="25543" y="14634"/>
                      <a:pt x="44900" y="38181"/>
                      <a:pt x="54545" y="6578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9" name="Google Shape;1939;p18"/>
            <p:cNvGrpSpPr/>
            <p:nvPr/>
          </p:nvGrpSpPr>
          <p:grpSpPr>
            <a:xfrm>
              <a:off x="4261849" y="4746650"/>
              <a:ext cx="620310" cy="274224"/>
              <a:chOff x="-1104597" y="1811718"/>
              <a:chExt cx="2047227" cy="905029"/>
            </a:xfrm>
          </p:grpSpPr>
          <p:sp>
            <p:nvSpPr>
              <p:cNvPr id="1940" name="Google Shape;1940;p18"/>
              <p:cNvSpPr/>
              <p:nvPr/>
            </p:nvSpPr>
            <p:spPr>
              <a:xfrm>
                <a:off x="-1104597" y="1811718"/>
                <a:ext cx="952224" cy="905029"/>
              </a:xfrm>
              <a:custGeom>
                <a:avLst/>
                <a:gdLst/>
                <a:ahLst/>
                <a:cxnLst/>
                <a:rect l="l" t="t" r="r" b="b"/>
                <a:pathLst>
                  <a:path w="210320" h="199896" extrusionOk="0">
                    <a:moveTo>
                      <a:pt x="209403" y="157888"/>
                    </a:moveTo>
                    <a:lnTo>
                      <a:pt x="193621" y="131310"/>
                    </a:lnTo>
                    <a:cubicBezTo>
                      <a:pt x="186629" y="119485"/>
                      <a:pt x="182927" y="106016"/>
                      <a:pt x="182927" y="92290"/>
                    </a:cubicBezTo>
                    <a:lnTo>
                      <a:pt x="182927" y="79797"/>
                    </a:lnTo>
                    <a:cubicBezTo>
                      <a:pt x="182927" y="36305"/>
                      <a:pt x="147352" y="-709"/>
                      <a:pt x="103860" y="10"/>
                    </a:cubicBezTo>
                    <a:cubicBezTo>
                      <a:pt x="61601" y="730"/>
                      <a:pt x="27414" y="35328"/>
                      <a:pt x="27414" y="77741"/>
                    </a:cubicBezTo>
                    <a:lnTo>
                      <a:pt x="27414" y="92290"/>
                    </a:lnTo>
                    <a:cubicBezTo>
                      <a:pt x="27414" y="106016"/>
                      <a:pt x="23713" y="119485"/>
                      <a:pt x="16721" y="131310"/>
                    </a:cubicBezTo>
                    <a:lnTo>
                      <a:pt x="938" y="157940"/>
                    </a:lnTo>
                    <a:cubicBezTo>
                      <a:pt x="-1683" y="162310"/>
                      <a:pt x="1504" y="167861"/>
                      <a:pt x="6594" y="167861"/>
                    </a:cubicBezTo>
                    <a:lnTo>
                      <a:pt x="65817" y="167861"/>
                    </a:lnTo>
                    <a:lnTo>
                      <a:pt x="66331" y="169661"/>
                    </a:lnTo>
                    <a:cubicBezTo>
                      <a:pt x="70341" y="183439"/>
                      <a:pt x="80880" y="194749"/>
                      <a:pt x="94709" y="198502"/>
                    </a:cubicBezTo>
                    <a:cubicBezTo>
                      <a:pt x="116301" y="204311"/>
                      <a:pt x="137687" y="191356"/>
                      <a:pt x="143599" y="171049"/>
                    </a:cubicBezTo>
                    <a:lnTo>
                      <a:pt x="144525" y="167861"/>
                    </a:lnTo>
                    <a:lnTo>
                      <a:pt x="203748" y="167861"/>
                    </a:lnTo>
                    <a:cubicBezTo>
                      <a:pt x="208838" y="167861"/>
                      <a:pt x="211974" y="162310"/>
                      <a:pt x="209403" y="1579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1" name="Google Shape;1941;p18"/>
              <p:cNvGrpSpPr/>
              <p:nvPr/>
            </p:nvGrpSpPr>
            <p:grpSpPr>
              <a:xfrm>
                <a:off x="-1042538" y="1852357"/>
                <a:ext cx="826342" cy="821823"/>
                <a:chOff x="4107693" y="3788813"/>
                <a:chExt cx="182504" cy="181474"/>
              </a:xfrm>
            </p:grpSpPr>
            <p:sp>
              <p:nvSpPr>
                <p:cNvPr id="1942" name="Google Shape;1942;p18"/>
                <p:cNvSpPr/>
                <p:nvPr/>
              </p:nvSpPr>
              <p:spPr>
                <a:xfrm>
                  <a:off x="4107693" y="3788813"/>
                  <a:ext cx="182504" cy="14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04" h="149498" extrusionOk="0">
                      <a:moveTo>
                        <a:pt x="178854" y="149498"/>
                      </a:moveTo>
                      <a:lnTo>
                        <a:pt x="3651" y="149498"/>
                      </a:lnTo>
                      <a:cubicBezTo>
                        <a:pt x="823" y="149498"/>
                        <a:pt x="-924" y="146414"/>
                        <a:pt x="515" y="143997"/>
                      </a:cubicBezTo>
                      <a:lnTo>
                        <a:pt x="10694" y="126827"/>
                      </a:lnTo>
                      <a:cubicBezTo>
                        <a:pt x="18560" y="113615"/>
                        <a:pt x="22672" y="98500"/>
                        <a:pt x="22672" y="83129"/>
                      </a:cubicBezTo>
                      <a:lnTo>
                        <a:pt x="22672" y="68580"/>
                      </a:lnTo>
                      <a:cubicBezTo>
                        <a:pt x="22672" y="30743"/>
                        <a:pt x="53364" y="0"/>
                        <a:pt x="91252" y="0"/>
                      </a:cubicBezTo>
                      <a:lnTo>
                        <a:pt x="91252" y="0"/>
                      </a:lnTo>
                      <a:cubicBezTo>
                        <a:pt x="129090" y="0"/>
                        <a:pt x="159832" y="30692"/>
                        <a:pt x="159832" y="68580"/>
                      </a:cubicBezTo>
                      <a:lnTo>
                        <a:pt x="159832" y="83129"/>
                      </a:lnTo>
                      <a:cubicBezTo>
                        <a:pt x="159832" y="98500"/>
                        <a:pt x="163997" y="113615"/>
                        <a:pt x="171811" y="126827"/>
                      </a:cubicBezTo>
                      <a:lnTo>
                        <a:pt x="181990" y="143997"/>
                      </a:lnTo>
                      <a:cubicBezTo>
                        <a:pt x="183429" y="146414"/>
                        <a:pt x="181681" y="149498"/>
                        <a:pt x="178854" y="14949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18"/>
                <p:cNvSpPr/>
                <p:nvPr/>
              </p:nvSpPr>
              <p:spPr>
                <a:xfrm>
                  <a:off x="4169333" y="3948079"/>
                  <a:ext cx="59223" cy="2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23" h="22208" extrusionOk="0">
                      <a:moveTo>
                        <a:pt x="0" y="0"/>
                      </a:moveTo>
                      <a:cubicBezTo>
                        <a:pt x="3753" y="12852"/>
                        <a:pt x="15577" y="22209"/>
                        <a:pt x="29612" y="22209"/>
                      </a:cubicBezTo>
                      <a:cubicBezTo>
                        <a:pt x="43646" y="22209"/>
                        <a:pt x="55471" y="12801"/>
                        <a:pt x="5922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44" name="Google Shape;1944;p18"/>
              <p:cNvSpPr/>
              <p:nvPr/>
            </p:nvSpPr>
            <p:spPr>
              <a:xfrm>
                <a:off x="-907140" y="1897444"/>
                <a:ext cx="223677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65855" extrusionOk="0">
                    <a:moveTo>
                      <a:pt x="49404" y="0"/>
                    </a:moveTo>
                    <a:cubicBezTo>
                      <a:pt x="49404" y="0"/>
                      <a:pt x="0" y="7814"/>
                      <a:pt x="0" y="6585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18"/>
              <p:cNvSpPr/>
              <p:nvPr/>
            </p:nvSpPr>
            <p:spPr>
              <a:xfrm>
                <a:off x="-361918" y="2163563"/>
                <a:ext cx="29510" cy="208079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5959" extrusionOk="0">
                    <a:moveTo>
                      <a:pt x="504" y="0"/>
                    </a:moveTo>
                    <a:cubicBezTo>
                      <a:pt x="504" y="0"/>
                      <a:pt x="-2581" y="21232"/>
                      <a:pt x="6518" y="45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18"/>
              <p:cNvSpPr/>
              <p:nvPr/>
            </p:nvSpPr>
            <p:spPr>
              <a:xfrm>
                <a:off x="-9594" y="1811718"/>
                <a:ext cx="952224" cy="905029"/>
              </a:xfrm>
              <a:custGeom>
                <a:avLst/>
                <a:gdLst/>
                <a:ahLst/>
                <a:cxnLst/>
                <a:rect l="l" t="t" r="r" b="b"/>
                <a:pathLst>
                  <a:path w="210320" h="199896" extrusionOk="0">
                    <a:moveTo>
                      <a:pt x="209403" y="157888"/>
                    </a:moveTo>
                    <a:lnTo>
                      <a:pt x="193620" y="131310"/>
                    </a:lnTo>
                    <a:cubicBezTo>
                      <a:pt x="186629" y="119485"/>
                      <a:pt x="182927" y="106016"/>
                      <a:pt x="182927" y="92290"/>
                    </a:cubicBezTo>
                    <a:lnTo>
                      <a:pt x="182927" y="79797"/>
                    </a:lnTo>
                    <a:cubicBezTo>
                      <a:pt x="182927" y="36305"/>
                      <a:pt x="147352" y="-709"/>
                      <a:pt x="103860" y="10"/>
                    </a:cubicBezTo>
                    <a:cubicBezTo>
                      <a:pt x="61601" y="730"/>
                      <a:pt x="27414" y="35328"/>
                      <a:pt x="27414" y="77741"/>
                    </a:cubicBezTo>
                    <a:lnTo>
                      <a:pt x="27414" y="92290"/>
                    </a:lnTo>
                    <a:cubicBezTo>
                      <a:pt x="27414" y="106016"/>
                      <a:pt x="23713" y="119485"/>
                      <a:pt x="16721" y="131310"/>
                    </a:cubicBezTo>
                    <a:lnTo>
                      <a:pt x="938" y="157940"/>
                    </a:lnTo>
                    <a:cubicBezTo>
                      <a:pt x="-1683" y="162310"/>
                      <a:pt x="1504" y="167861"/>
                      <a:pt x="6593" y="167861"/>
                    </a:cubicBezTo>
                    <a:lnTo>
                      <a:pt x="65817" y="167861"/>
                    </a:lnTo>
                    <a:lnTo>
                      <a:pt x="66331" y="169661"/>
                    </a:lnTo>
                    <a:cubicBezTo>
                      <a:pt x="70341" y="183439"/>
                      <a:pt x="80880" y="194749"/>
                      <a:pt x="94709" y="198502"/>
                    </a:cubicBezTo>
                    <a:cubicBezTo>
                      <a:pt x="116301" y="204311"/>
                      <a:pt x="137687" y="191356"/>
                      <a:pt x="143599" y="171049"/>
                    </a:cubicBezTo>
                    <a:lnTo>
                      <a:pt x="144525" y="167861"/>
                    </a:lnTo>
                    <a:lnTo>
                      <a:pt x="203748" y="167861"/>
                    </a:lnTo>
                    <a:cubicBezTo>
                      <a:pt x="208838" y="167861"/>
                      <a:pt x="211974" y="162310"/>
                      <a:pt x="209403" y="1579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7" name="Google Shape;1947;p18"/>
              <p:cNvGrpSpPr/>
              <p:nvPr/>
            </p:nvGrpSpPr>
            <p:grpSpPr>
              <a:xfrm>
                <a:off x="52415" y="1852357"/>
                <a:ext cx="826342" cy="821823"/>
                <a:chOff x="4349522" y="3788813"/>
                <a:chExt cx="182504" cy="181474"/>
              </a:xfrm>
            </p:grpSpPr>
            <p:sp>
              <p:nvSpPr>
                <p:cNvPr id="1948" name="Google Shape;1948;p18"/>
                <p:cNvSpPr/>
                <p:nvPr/>
              </p:nvSpPr>
              <p:spPr>
                <a:xfrm>
                  <a:off x="4349522" y="3788813"/>
                  <a:ext cx="182504" cy="14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04" h="149498" extrusionOk="0">
                      <a:moveTo>
                        <a:pt x="178854" y="149498"/>
                      </a:moveTo>
                      <a:lnTo>
                        <a:pt x="3651" y="149498"/>
                      </a:lnTo>
                      <a:cubicBezTo>
                        <a:pt x="823" y="149498"/>
                        <a:pt x="-924" y="146414"/>
                        <a:pt x="515" y="143997"/>
                      </a:cubicBezTo>
                      <a:lnTo>
                        <a:pt x="10694" y="126827"/>
                      </a:lnTo>
                      <a:cubicBezTo>
                        <a:pt x="18560" y="113615"/>
                        <a:pt x="22672" y="98500"/>
                        <a:pt x="22672" y="83129"/>
                      </a:cubicBezTo>
                      <a:lnTo>
                        <a:pt x="22672" y="68580"/>
                      </a:lnTo>
                      <a:cubicBezTo>
                        <a:pt x="22672" y="30743"/>
                        <a:pt x="53364" y="0"/>
                        <a:pt x="91253" y="0"/>
                      </a:cubicBezTo>
                      <a:lnTo>
                        <a:pt x="91253" y="0"/>
                      </a:lnTo>
                      <a:cubicBezTo>
                        <a:pt x="129090" y="0"/>
                        <a:pt x="159832" y="30692"/>
                        <a:pt x="159832" y="68580"/>
                      </a:cubicBezTo>
                      <a:lnTo>
                        <a:pt x="159832" y="83129"/>
                      </a:lnTo>
                      <a:cubicBezTo>
                        <a:pt x="159832" y="98500"/>
                        <a:pt x="163997" y="113615"/>
                        <a:pt x="171811" y="126827"/>
                      </a:cubicBezTo>
                      <a:lnTo>
                        <a:pt x="181990" y="143997"/>
                      </a:lnTo>
                      <a:cubicBezTo>
                        <a:pt x="183429" y="146414"/>
                        <a:pt x="181681" y="149498"/>
                        <a:pt x="178854" y="1494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18"/>
                <p:cNvSpPr/>
                <p:nvPr/>
              </p:nvSpPr>
              <p:spPr>
                <a:xfrm>
                  <a:off x="4411111" y="3948079"/>
                  <a:ext cx="59223" cy="2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23" h="22208" extrusionOk="0">
                      <a:moveTo>
                        <a:pt x="0" y="0"/>
                      </a:moveTo>
                      <a:cubicBezTo>
                        <a:pt x="3753" y="12852"/>
                        <a:pt x="15577" y="22209"/>
                        <a:pt x="29612" y="22209"/>
                      </a:cubicBezTo>
                      <a:cubicBezTo>
                        <a:pt x="43646" y="22209"/>
                        <a:pt x="55471" y="12801"/>
                        <a:pt x="5922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50" name="Google Shape;1950;p18"/>
              <p:cNvSpPr/>
              <p:nvPr/>
            </p:nvSpPr>
            <p:spPr>
              <a:xfrm>
                <a:off x="187633" y="1897444"/>
                <a:ext cx="223677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65855" extrusionOk="0">
                    <a:moveTo>
                      <a:pt x="49404" y="0"/>
                    </a:moveTo>
                    <a:cubicBezTo>
                      <a:pt x="49404" y="0"/>
                      <a:pt x="0" y="7814"/>
                      <a:pt x="0" y="6585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18"/>
              <p:cNvSpPr/>
              <p:nvPr/>
            </p:nvSpPr>
            <p:spPr>
              <a:xfrm>
                <a:off x="732855" y="2163563"/>
                <a:ext cx="29510" cy="208079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5959" extrusionOk="0">
                    <a:moveTo>
                      <a:pt x="504" y="0"/>
                    </a:moveTo>
                    <a:cubicBezTo>
                      <a:pt x="504" y="0"/>
                      <a:pt x="-2581" y="21232"/>
                      <a:pt x="6518" y="45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18"/>
            <p:cNvGrpSpPr/>
            <p:nvPr/>
          </p:nvGrpSpPr>
          <p:grpSpPr>
            <a:xfrm>
              <a:off x="83570" y="3811881"/>
              <a:ext cx="564917" cy="339833"/>
              <a:chOff x="129240" y="3027854"/>
              <a:chExt cx="919462" cy="553113"/>
            </a:xfrm>
          </p:grpSpPr>
          <p:grpSp>
            <p:nvGrpSpPr>
              <p:cNvPr id="1953" name="Google Shape;1953;p18"/>
              <p:cNvGrpSpPr/>
              <p:nvPr/>
            </p:nvGrpSpPr>
            <p:grpSpPr>
              <a:xfrm>
                <a:off x="129240" y="3027854"/>
                <a:ext cx="742952" cy="480354"/>
                <a:chOff x="3739476" y="4787953"/>
                <a:chExt cx="397726" cy="257149"/>
              </a:xfrm>
            </p:grpSpPr>
            <p:sp>
              <p:nvSpPr>
                <p:cNvPr id="1954" name="Google Shape;1954;p18"/>
                <p:cNvSpPr/>
                <p:nvPr/>
              </p:nvSpPr>
              <p:spPr>
                <a:xfrm>
                  <a:off x="3739476" y="4787953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0"/>
                      </a:cubicBezTo>
                      <a:cubicBezTo>
                        <a:pt x="299843" y="71253"/>
                        <a:pt x="299843" y="71047"/>
                        <a:pt x="299843" y="70790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19"/>
                        <a:pt x="139549" y="39019"/>
                      </a:cubicBezTo>
                      <a:cubicBezTo>
                        <a:pt x="109783" y="39019"/>
                        <a:pt x="85672" y="63130"/>
                        <a:pt x="85672" y="92896"/>
                      </a:cubicBezTo>
                      <a:cubicBezTo>
                        <a:pt x="85672" y="95107"/>
                        <a:pt x="85826" y="97266"/>
                        <a:pt x="86083" y="99425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0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79"/>
                        <a:pt x="397727" y="163533"/>
                      </a:cubicBezTo>
                      <a:cubicBezTo>
                        <a:pt x="397727" y="112586"/>
                        <a:pt x="356445" y="71253"/>
                        <a:pt x="305447" y="712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5" name="Google Shape;1955;p18"/>
                <p:cNvSpPr/>
                <p:nvPr/>
              </p:nvSpPr>
              <p:spPr>
                <a:xfrm>
                  <a:off x="3912801" y="4833245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5"/>
                      </a:moveTo>
                      <a:cubicBezTo>
                        <a:pt x="411" y="31205"/>
                        <a:pt x="0" y="27452"/>
                        <a:pt x="0" y="23597"/>
                      </a:cubicBezTo>
                      <a:cubicBezTo>
                        <a:pt x="0" y="15165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6" name="Google Shape;1956;p18"/>
                <p:cNvSpPr/>
                <p:nvPr/>
              </p:nvSpPr>
              <p:spPr>
                <a:xfrm>
                  <a:off x="3925242" y="4800856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30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3" y="359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7" name="Google Shape;1957;p18"/>
                <p:cNvSpPr/>
                <p:nvPr/>
              </p:nvSpPr>
              <p:spPr>
                <a:xfrm>
                  <a:off x="3841034" y="4841624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8" name="Google Shape;1958;p18"/>
                <p:cNvSpPr/>
                <p:nvPr/>
              </p:nvSpPr>
              <p:spPr>
                <a:xfrm>
                  <a:off x="3774613" y="4899511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9" name="Google Shape;1959;p18"/>
                <p:cNvSpPr/>
                <p:nvPr/>
              </p:nvSpPr>
              <p:spPr>
                <a:xfrm>
                  <a:off x="3762634" y="4924599"/>
                  <a:ext cx="5603" cy="8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7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18"/>
                <p:cNvSpPr/>
                <p:nvPr/>
              </p:nvSpPr>
              <p:spPr>
                <a:xfrm>
                  <a:off x="3753998" y="4948556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1" name="Google Shape;1961;p18"/>
                <p:cNvSpPr/>
                <p:nvPr/>
              </p:nvSpPr>
              <p:spPr>
                <a:xfrm>
                  <a:off x="4009810" y="4870825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3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0"/>
                        <a:pt x="80353" y="16657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2" name="Google Shape;1962;p18"/>
                <p:cNvSpPr/>
                <p:nvPr/>
              </p:nvSpPr>
              <p:spPr>
                <a:xfrm>
                  <a:off x="4003590" y="4932876"/>
                  <a:ext cx="118035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35" h="98962" extrusionOk="0">
                      <a:moveTo>
                        <a:pt x="115928" y="0"/>
                      </a:moveTo>
                      <a:cubicBezTo>
                        <a:pt x="117316" y="5912"/>
                        <a:pt x="118036" y="12133"/>
                        <a:pt x="118036" y="18456"/>
                      </a:cubicBezTo>
                      <a:cubicBezTo>
                        <a:pt x="118036" y="62925"/>
                        <a:pt x="81998" y="98963"/>
                        <a:pt x="37529" y="98963"/>
                      </a:cubicBezTo>
                      <a:cubicBezTo>
                        <a:pt x="23957" y="98963"/>
                        <a:pt x="11207" y="95621"/>
                        <a:pt x="0" y="8970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3" name="Google Shape;1963;p18"/>
                <p:cNvSpPr/>
                <p:nvPr/>
              </p:nvSpPr>
              <p:spPr>
                <a:xfrm>
                  <a:off x="4108516" y="4907274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4" name="Google Shape;1964;p18"/>
                <p:cNvSpPr/>
                <p:nvPr/>
              </p:nvSpPr>
              <p:spPr>
                <a:xfrm>
                  <a:off x="3889564" y="5031839"/>
                  <a:ext cx="91559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59" h="5140" extrusionOk="0">
                      <a:moveTo>
                        <a:pt x="9156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65" name="Google Shape;1965;p18"/>
              <p:cNvGrpSpPr/>
              <p:nvPr/>
            </p:nvGrpSpPr>
            <p:grpSpPr>
              <a:xfrm>
                <a:off x="305749" y="3100613"/>
                <a:ext cx="742952" cy="480354"/>
                <a:chOff x="3791348" y="4809545"/>
                <a:chExt cx="397726" cy="257149"/>
              </a:xfrm>
            </p:grpSpPr>
            <p:sp>
              <p:nvSpPr>
                <p:cNvPr id="1966" name="Google Shape;1966;p18"/>
                <p:cNvSpPr/>
                <p:nvPr/>
              </p:nvSpPr>
              <p:spPr>
                <a:xfrm>
                  <a:off x="3791348" y="4809545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1"/>
                      </a:cubicBezTo>
                      <a:cubicBezTo>
                        <a:pt x="299843" y="71254"/>
                        <a:pt x="299843" y="71048"/>
                        <a:pt x="299843" y="70791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20"/>
                        <a:pt x="139549" y="39020"/>
                      </a:cubicBezTo>
                      <a:cubicBezTo>
                        <a:pt x="109783" y="39020"/>
                        <a:pt x="85672" y="63131"/>
                        <a:pt x="85672" y="92897"/>
                      </a:cubicBezTo>
                      <a:cubicBezTo>
                        <a:pt x="85672" y="95107"/>
                        <a:pt x="85826" y="97267"/>
                        <a:pt x="86084" y="99426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1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80"/>
                        <a:pt x="397727" y="163533"/>
                      </a:cubicBezTo>
                      <a:cubicBezTo>
                        <a:pt x="397727" y="112586"/>
                        <a:pt x="356445" y="71254"/>
                        <a:pt x="305447" y="712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7" name="Google Shape;1967;p18"/>
                <p:cNvSpPr/>
                <p:nvPr/>
              </p:nvSpPr>
              <p:spPr>
                <a:xfrm>
                  <a:off x="3964673" y="4854836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6"/>
                      </a:moveTo>
                      <a:cubicBezTo>
                        <a:pt x="411" y="31205"/>
                        <a:pt x="0" y="27453"/>
                        <a:pt x="0" y="23597"/>
                      </a:cubicBezTo>
                      <a:cubicBezTo>
                        <a:pt x="0" y="15166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8" name="Google Shape;1968;p18"/>
                <p:cNvSpPr/>
                <p:nvPr/>
              </p:nvSpPr>
              <p:spPr>
                <a:xfrm>
                  <a:off x="3977114" y="4822448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82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4" y="3599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9" name="Google Shape;1969;p18"/>
                <p:cNvSpPr/>
                <p:nvPr/>
              </p:nvSpPr>
              <p:spPr>
                <a:xfrm>
                  <a:off x="3892854" y="4863216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0" name="Google Shape;1970;p18"/>
                <p:cNvSpPr/>
                <p:nvPr/>
              </p:nvSpPr>
              <p:spPr>
                <a:xfrm>
                  <a:off x="3826485" y="4921103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1" name="Google Shape;1971;p18"/>
                <p:cNvSpPr/>
                <p:nvPr/>
              </p:nvSpPr>
              <p:spPr>
                <a:xfrm>
                  <a:off x="3814506" y="4946242"/>
                  <a:ext cx="5603" cy="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6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2" name="Google Shape;1972;p18"/>
                <p:cNvSpPr/>
                <p:nvPr/>
              </p:nvSpPr>
              <p:spPr>
                <a:xfrm>
                  <a:off x="3805870" y="4970199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3" name="Google Shape;1973;p18"/>
                <p:cNvSpPr/>
                <p:nvPr/>
              </p:nvSpPr>
              <p:spPr>
                <a:xfrm>
                  <a:off x="4061682" y="4892468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4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1"/>
                        <a:pt x="80353" y="16657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4" name="Google Shape;1974;p18"/>
                <p:cNvSpPr/>
                <p:nvPr/>
              </p:nvSpPr>
              <p:spPr>
                <a:xfrm>
                  <a:off x="4092991" y="4954467"/>
                  <a:ext cx="80506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6" h="98962" extrusionOk="0">
                      <a:moveTo>
                        <a:pt x="78399" y="0"/>
                      </a:moveTo>
                      <a:cubicBezTo>
                        <a:pt x="79787" y="5912"/>
                        <a:pt x="80507" y="12133"/>
                        <a:pt x="80507" y="18456"/>
                      </a:cubicBezTo>
                      <a:cubicBezTo>
                        <a:pt x="80507" y="62925"/>
                        <a:pt x="44469" y="98963"/>
                        <a:pt x="0" y="9896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5" name="Google Shape;1975;p18"/>
                <p:cNvSpPr/>
                <p:nvPr/>
              </p:nvSpPr>
              <p:spPr>
                <a:xfrm>
                  <a:off x="4160388" y="4928917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6" name="Google Shape;1976;p18"/>
                <p:cNvSpPr/>
                <p:nvPr/>
              </p:nvSpPr>
              <p:spPr>
                <a:xfrm>
                  <a:off x="3941385" y="5053482"/>
                  <a:ext cx="91611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11" h="5140" extrusionOk="0">
                      <a:moveTo>
                        <a:pt x="91611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77" name="Google Shape;1977;p18"/>
              <p:cNvSpPr/>
              <p:nvPr/>
            </p:nvSpPr>
            <p:spPr>
              <a:xfrm>
                <a:off x="475934" y="3291917"/>
                <a:ext cx="516707" cy="247601"/>
              </a:xfrm>
              <a:custGeom>
                <a:avLst/>
                <a:gdLst/>
                <a:ahLst/>
                <a:cxnLst/>
                <a:rect l="l" t="t" r="r" b="b"/>
                <a:pathLst>
                  <a:path w="276684" h="132584" extrusionOk="0">
                    <a:moveTo>
                      <a:pt x="210418" y="51"/>
                    </a:moveTo>
                    <a:cubicBezTo>
                      <a:pt x="246970" y="2159"/>
                      <a:pt x="276685" y="29715"/>
                      <a:pt x="276685" y="66318"/>
                    </a:cubicBezTo>
                    <a:cubicBezTo>
                      <a:pt x="276685" y="102922"/>
                      <a:pt x="247022" y="132585"/>
                      <a:pt x="210418" y="132585"/>
                    </a:cubicBezTo>
                    <a:lnTo>
                      <a:pt x="0" y="128266"/>
                    </a:lnTo>
                    <a:lnTo>
                      <a:pt x="211703" y="121840"/>
                    </a:lnTo>
                    <a:cubicBezTo>
                      <a:pt x="211703" y="121840"/>
                      <a:pt x="261930" y="119424"/>
                      <a:pt x="265118" y="66267"/>
                    </a:cubicBezTo>
                    <a:cubicBezTo>
                      <a:pt x="265118" y="66267"/>
                      <a:pt x="270310" y="20667"/>
                      <a:pt x="210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19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1980" name="Google Shape;1980;p19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1" name="Google Shape;1981;p19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2" name="Google Shape;198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9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19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9"/>
          <p:cNvSpPr txBox="1">
            <a:spLocks noGrp="1"/>
          </p:cNvSpPr>
          <p:nvPr>
            <p:ph type="subTitle" idx="3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6" name="Google Shape;1986;p19"/>
          <p:cNvSpPr txBox="1">
            <a:spLocks noGrp="1"/>
          </p:cNvSpPr>
          <p:nvPr>
            <p:ph type="subTitle" idx="4"/>
          </p:nvPr>
        </p:nvSpPr>
        <p:spPr>
          <a:xfrm>
            <a:off x="3419274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9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19"/>
          <p:cNvSpPr txBox="1">
            <a:spLocks noGrp="1"/>
          </p:cNvSpPr>
          <p:nvPr>
            <p:ph type="subTitle" idx="6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9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484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0" name="Google Shape;1990;p19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1" name="Google Shape;1991;p19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484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2" name="Google Shape;1992;p19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3" name="Google Shape;1993;p19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484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4" name="Google Shape;1994;p19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5" name="Google Shape;1995;p19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96" name="Google Shape;1996;p19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97" name="Google Shape;1997;p19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98" name="Google Shape;1998;p19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99" name="Google Shape;1999;p19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000" name="Google Shape;2000;p19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2001" name="Google Shape;2001;p19"/>
          <p:cNvGrpSpPr/>
          <p:nvPr/>
        </p:nvGrpSpPr>
        <p:grpSpPr>
          <a:xfrm>
            <a:off x="204853" y="108561"/>
            <a:ext cx="8663489" cy="4885259"/>
            <a:chOff x="204853" y="108561"/>
            <a:chExt cx="8663489" cy="4885259"/>
          </a:xfrm>
        </p:grpSpPr>
        <p:grpSp>
          <p:nvGrpSpPr>
            <p:cNvPr id="2002" name="Google Shape;2002;p19"/>
            <p:cNvGrpSpPr/>
            <p:nvPr/>
          </p:nvGrpSpPr>
          <p:grpSpPr>
            <a:xfrm flipH="1">
              <a:off x="204853" y="1319433"/>
              <a:ext cx="220058" cy="38760"/>
              <a:chOff x="4548573" y="3213305"/>
              <a:chExt cx="220058" cy="38760"/>
            </a:xfrm>
          </p:grpSpPr>
          <p:sp>
            <p:nvSpPr>
              <p:cNvPr id="2003" name="Google Shape;2003;p19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19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19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19"/>
            <p:cNvGrpSpPr/>
            <p:nvPr/>
          </p:nvGrpSpPr>
          <p:grpSpPr>
            <a:xfrm flipH="1">
              <a:off x="8578878" y="662621"/>
              <a:ext cx="220058" cy="38760"/>
              <a:chOff x="4548573" y="2102255"/>
              <a:chExt cx="220058" cy="38760"/>
            </a:xfrm>
          </p:grpSpPr>
          <p:sp>
            <p:nvSpPr>
              <p:cNvPr id="2007" name="Google Shape;2007;p19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19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19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0" name="Google Shape;2010;p19"/>
            <p:cNvGrpSpPr/>
            <p:nvPr/>
          </p:nvGrpSpPr>
          <p:grpSpPr>
            <a:xfrm rot="-5400000" flipH="1">
              <a:off x="5315227" y="-313614"/>
              <a:ext cx="277970" cy="1122320"/>
              <a:chOff x="3947403" y="-493082"/>
              <a:chExt cx="277970" cy="1122320"/>
            </a:xfrm>
          </p:grpSpPr>
          <p:sp>
            <p:nvSpPr>
              <p:cNvPr id="2011" name="Google Shape;2011;p19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2" name="Google Shape;2012;p19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2013" name="Google Shape;2013;p19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4" name="Google Shape;2014;p19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5" name="Google Shape;2015;p19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6" name="Google Shape;2016;p19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7" name="Google Shape;2017;p19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8" name="Google Shape;2018;p19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9" name="Google Shape;2019;p19"/>
            <p:cNvGrpSpPr/>
            <p:nvPr/>
          </p:nvGrpSpPr>
          <p:grpSpPr>
            <a:xfrm flipH="1">
              <a:off x="1725333" y="4893036"/>
              <a:ext cx="1007245" cy="100784"/>
              <a:chOff x="3773263" y="3188207"/>
              <a:chExt cx="698312" cy="69863"/>
            </a:xfrm>
          </p:grpSpPr>
          <p:sp>
            <p:nvSpPr>
              <p:cNvPr id="2020" name="Google Shape;2020;p19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19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19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19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19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19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19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19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8" name="Google Shape;2028;p19"/>
            <p:cNvGrpSpPr/>
            <p:nvPr/>
          </p:nvGrpSpPr>
          <p:grpSpPr>
            <a:xfrm flipH="1">
              <a:off x="7717597" y="4931390"/>
              <a:ext cx="265205" cy="38878"/>
              <a:chOff x="230835" y="3188903"/>
              <a:chExt cx="183864" cy="26950"/>
            </a:xfrm>
          </p:grpSpPr>
          <p:sp>
            <p:nvSpPr>
              <p:cNvPr id="2029" name="Google Shape;2029;p1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1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1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1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19"/>
            <p:cNvGrpSpPr/>
            <p:nvPr/>
          </p:nvGrpSpPr>
          <p:grpSpPr>
            <a:xfrm rot="10800000">
              <a:off x="8629776" y="2935442"/>
              <a:ext cx="238566" cy="863648"/>
              <a:chOff x="-1171708" y="1247000"/>
              <a:chExt cx="238566" cy="863648"/>
            </a:xfrm>
          </p:grpSpPr>
          <p:grpSp>
            <p:nvGrpSpPr>
              <p:cNvPr id="2034" name="Google Shape;2034;p19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2035" name="Google Shape;2035;p19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6" name="Google Shape;2036;p19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7" name="Google Shape;2037;p19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8" name="Google Shape;2038;p19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9" name="Google Shape;2039;p19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40" name="Google Shape;2040;p19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2041" name="Google Shape;2041;p19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2" name="Google Shape;2042;p19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3" name="Google Shape;2043;p19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44" name="Google Shape;2044;p19"/>
            <p:cNvGrpSpPr/>
            <p:nvPr/>
          </p:nvGrpSpPr>
          <p:grpSpPr>
            <a:xfrm rot="-5400000" flipH="1">
              <a:off x="2919342" y="75955"/>
              <a:ext cx="38757" cy="181320"/>
              <a:chOff x="4030418" y="280736"/>
              <a:chExt cx="26870" cy="125690"/>
            </a:xfrm>
          </p:grpSpPr>
          <p:sp>
            <p:nvSpPr>
              <p:cNvPr id="2045" name="Google Shape;2045;p19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19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19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8" name="Google Shape;2048;p19"/>
          <p:cNvGrpSpPr/>
          <p:nvPr/>
        </p:nvGrpSpPr>
        <p:grpSpPr>
          <a:xfrm>
            <a:off x="200992" y="108547"/>
            <a:ext cx="8514367" cy="4922607"/>
            <a:chOff x="200992" y="108547"/>
            <a:chExt cx="8514367" cy="4922607"/>
          </a:xfrm>
        </p:grpSpPr>
        <p:grpSp>
          <p:nvGrpSpPr>
            <p:cNvPr id="2049" name="Google Shape;2049;p19"/>
            <p:cNvGrpSpPr/>
            <p:nvPr/>
          </p:nvGrpSpPr>
          <p:grpSpPr>
            <a:xfrm flipH="1">
              <a:off x="200992" y="108547"/>
              <a:ext cx="8514367" cy="4922607"/>
              <a:chOff x="353975" y="150094"/>
              <a:chExt cx="8514367" cy="4922607"/>
            </a:xfrm>
          </p:grpSpPr>
          <p:sp>
            <p:nvSpPr>
              <p:cNvPr id="2050" name="Google Shape;2050;p19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19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19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19"/>
              <p:cNvSpPr/>
              <p:nvPr/>
            </p:nvSpPr>
            <p:spPr>
              <a:xfrm>
                <a:off x="353975" y="427148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19"/>
              <p:cNvSpPr/>
              <p:nvPr/>
            </p:nvSpPr>
            <p:spPr>
              <a:xfrm>
                <a:off x="8609324" y="41376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19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19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19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19"/>
              <p:cNvSpPr/>
              <p:nvPr/>
            </p:nvSpPr>
            <p:spPr>
              <a:xfrm>
                <a:off x="1966446" y="1500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19"/>
              <p:cNvSpPr/>
              <p:nvPr/>
            </p:nvSpPr>
            <p:spPr>
              <a:xfrm>
                <a:off x="5143490" y="4806464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0" name="Google Shape;2060;p19"/>
            <p:cNvSpPr/>
            <p:nvPr/>
          </p:nvSpPr>
          <p:spPr>
            <a:xfrm rot="-5400000" flipH="1">
              <a:off x="2443071" y="182502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1" name="Google Shape;2061;p19"/>
          <p:cNvGrpSpPr/>
          <p:nvPr/>
        </p:nvGrpSpPr>
        <p:grpSpPr>
          <a:xfrm>
            <a:off x="142659" y="47473"/>
            <a:ext cx="8873199" cy="4946353"/>
            <a:chOff x="142659" y="47473"/>
            <a:chExt cx="8873199" cy="4946353"/>
          </a:xfrm>
        </p:grpSpPr>
        <p:grpSp>
          <p:nvGrpSpPr>
            <p:cNvPr id="2062" name="Google Shape;2062;p19"/>
            <p:cNvGrpSpPr/>
            <p:nvPr/>
          </p:nvGrpSpPr>
          <p:grpSpPr>
            <a:xfrm>
              <a:off x="8429508" y="1768698"/>
              <a:ext cx="586350" cy="447679"/>
              <a:chOff x="3688085" y="841298"/>
              <a:chExt cx="1382249" cy="1038457"/>
            </a:xfrm>
          </p:grpSpPr>
          <p:grpSp>
            <p:nvGrpSpPr>
              <p:cNvPr id="2063" name="Google Shape;2063;p19"/>
              <p:cNvGrpSpPr/>
              <p:nvPr/>
            </p:nvGrpSpPr>
            <p:grpSpPr>
              <a:xfrm>
                <a:off x="3688085" y="841298"/>
                <a:ext cx="1382249" cy="1038457"/>
                <a:chOff x="7427112" y="4366180"/>
                <a:chExt cx="683402" cy="513427"/>
              </a:xfrm>
            </p:grpSpPr>
            <p:sp>
              <p:nvSpPr>
                <p:cNvPr id="2064" name="Google Shape;2064;p19"/>
                <p:cNvSpPr/>
                <p:nvPr/>
              </p:nvSpPr>
              <p:spPr>
                <a:xfrm>
                  <a:off x="7674382" y="4690471"/>
                  <a:ext cx="189136" cy="189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36" h="189136" extrusionOk="0">
                      <a:moveTo>
                        <a:pt x="94568" y="0"/>
                      </a:moveTo>
                      <a:cubicBezTo>
                        <a:pt x="42431" y="0"/>
                        <a:pt x="0" y="42431"/>
                        <a:pt x="0" y="94568"/>
                      </a:cubicBezTo>
                      <a:cubicBezTo>
                        <a:pt x="0" y="146705"/>
                        <a:pt x="42431" y="189136"/>
                        <a:pt x="94568" y="189136"/>
                      </a:cubicBezTo>
                      <a:cubicBezTo>
                        <a:pt x="146705" y="189136"/>
                        <a:pt x="189136" y="146705"/>
                        <a:pt x="189136" y="94568"/>
                      </a:cubicBezTo>
                      <a:cubicBezTo>
                        <a:pt x="189136" y="42431"/>
                        <a:pt x="146705" y="0"/>
                        <a:pt x="945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5" name="Google Shape;2065;p19"/>
                <p:cNvSpPr/>
                <p:nvPr/>
              </p:nvSpPr>
              <p:spPr>
                <a:xfrm>
                  <a:off x="7587093" y="4587400"/>
                  <a:ext cx="363722" cy="174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22" h="174377" extrusionOk="0">
                      <a:moveTo>
                        <a:pt x="181857" y="0"/>
                      </a:moveTo>
                      <a:cubicBezTo>
                        <a:pt x="106219" y="0"/>
                        <a:pt x="38280" y="42271"/>
                        <a:pt x="4672" y="110289"/>
                      </a:cubicBezTo>
                      <a:cubicBezTo>
                        <a:pt x="-3830" y="127374"/>
                        <a:pt x="-541" y="147908"/>
                        <a:pt x="13014" y="161464"/>
                      </a:cubicBezTo>
                      <a:cubicBezTo>
                        <a:pt x="21436" y="169886"/>
                        <a:pt x="32345" y="174378"/>
                        <a:pt x="43895" y="174378"/>
                      </a:cubicBezTo>
                      <a:cubicBezTo>
                        <a:pt x="46301" y="174378"/>
                        <a:pt x="48788" y="174137"/>
                        <a:pt x="51274" y="173736"/>
                      </a:cubicBezTo>
                      <a:cubicBezTo>
                        <a:pt x="65311" y="171410"/>
                        <a:pt x="77423" y="162426"/>
                        <a:pt x="83680" y="149593"/>
                      </a:cubicBezTo>
                      <a:cubicBezTo>
                        <a:pt x="102289" y="111733"/>
                        <a:pt x="139907" y="88232"/>
                        <a:pt x="181857" y="88232"/>
                      </a:cubicBezTo>
                      <a:cubicBezTo>
                        <a:pt x="223807" y="88232"/>
                        <a:pt x="261506" y="111733"/>
                        <a:pt x="280035" y="149593"/>
                      </a:cubicBezTo>
                      <a:cubicBezTo>
                        <a:pt x="286292" y="162346"/>
                        <a:pt x="298403" y="171410"/>
                        <a:pt x="312440" y="173736"/>
                      </a:cubicBezTo>
                      <a:cubicBezTo>
                        <a:pt x="326637" y="176062"/>
                        <a:pt x="340594" y="171570"/>
                        <a:pt x="350861" y="161304"/>
                      </a:cubicBezTo>
                      <a:cubicBezTo>
                        <a:pt x="364256" y="147908"/>
                        <a:pt x="367544" y="127374"/>
                        <a:pt x="359042" y="110289"/>
                      </a:cubicBezTo>
                      <a:cubicBezTo>
                        <a:pt x="325354" y="42271"/>
                        <a:pt x="257496" y="80"/>
                        <a:pt x="18185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6" name="Google Shape;2066;p19"/>
                <p:cNvSpPr/>
                <p:nvPr/>
              </p:nvSpPr>
              <p:spPr>
                <a:xfrm>
                  <a:off x="7506926" y="4477592"/>
                  <a:ext cx="523967" cy="20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67" h="204055" extrusionOk="0">
                      <a:moveTo>
                        <a:pt x="262024" y="0"/>
                      </a:moveTo>
                      <a:cubicBezTo>
                        <a:pt x="160076" y="0"/>
                        <a:pt x="64867" y="50613"/>
                        <a:pt x="7436" y="135476"/>
                      </a:cubicBezTo>
                      <a:cubicBezTo>
                        <a:pt x="-4275" y="152721"/>
                        <a:pt x="-1949" y="176142"/>
                        <a:pt x="12971" y="191062"/>
                      </a:cubicBezTo>
                      <a:cubicBezTo>
                        <a:pt x="22355" y="200446"/>
                        <a:pt x="35269" y="205098"/>
                        <a:pt x="48504" y="203815"/>
                      </a:cubicBezTo>
                      <a:cubicBezTo>
                        <a:pt x="61498" y="202532"/>
                        <a:pt x="73129" y="195714"/>
                        <a:pt x="80347" y="184965"/>
                      </a:cubicBezTo>
                      <a:cubicBezTo>
                        <a:pt x="121335" y="124407"/>
                        <a:pt x="189193" y="88232"/>
                        <a:pt x="262024" y="88232"/>
                      </a:cubicBezTo>
                      <a:cubicBezTo>
                        <a:pt x="334856" y="88232"/>
                        <a:pt x="402713" y="124407"/>
                        <a:pt x="443701" y="184965"/>
                      </a:cubicBezTo>
                      <a:cubicBezTo>
                        <a:pt x="451000" y="195714"/>
                        <a:pt x="462551" y="202532"/>
                        <a:pt x="475545" y="203815"/>
                      </a:cubicBezTo>
                      <a:cubicBezTo>
                        <a:pt x="476988" y="203975"/>
                        <a:pt x="478352" y="204056"/>
                        <a:pt x="479796" y="204056"/>
                      </a:cubicBezTo>
                      <a:cubicBezTo>
                        <a:pt x="491506" y="204056"/>
                        <a:pt x="502656" y="199484"/>
                        <a:pt x="510998" y="191062"/>
                      </a:cubicBezTo>
                      <a:cubicBezTo>
                        <a:pt x="525917" y="176142"/>
                        <a:pt x="528243" y="152721"/>
                        <a:pt x="516532" y="135476"/>
                      </a:cubicBezTo>
                      <a:cubicBezTo>
                        <a:pt x="459102" y="50693"/>
                        <a:pt x="363892" y="0"/>
                        <a:pt x="2619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7" name="Google Shape;2067;p19"/>
                <p:cNvSpPr/>
                <p:nvPr/>
              </p:nvSpPr>
              <p:spPr>
                <a:xfrm>
                  <a:off x="7427112" y="4366180"/>
                  <a:ext cx="683402" cy="23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02" h="235682" extrusionOk="0">
                      <a:moveTo>
                        <a:pt x="674631" y="164913"/>
                      </a:moveTo>
                      <a:cubicBezTo>
                        <a:pt x="594501" y="60158"/>
                        <a:pt x="473223" y="0"/>
                        <a:pt x="341758" y="0"/>
                      </a:cubicBezTo>
                      <a:cubicBezTo>
                        <a:pt x="210293" y="0"/>
                        <a:pt x="89014" y="60078"/>
                        <a:pt x="8884" y="164913"/>
                      </a:cubicBezTo>
                      <a:cubicBezTo>
                        <a:pt x="-4351" y="182238"/>
                        <a:pt x="-2666" y="207103"/>
                        <a:pt x="13055" y="222744"/>
                      </a:cubicBezTo>
                      <a:cubicBezTo>
                        <a:pt x="21317" y="231006"/>
                        <a:pt x="32546" y="235658"/>
                        <a:pt x="44097" y="235658"/>
                      </a:cubicBezTo>
                      <a:cubicBezTo>
                        <a:pt x="45059" y="235658"/>
                        <a:pt x="46022" y="235658"/>
                        <a:pt x="46984" y="235578"/>
                      </a:cubicBezTo>
                      <a:cubicBezTo>
                        <a:pt x="59657" y="234696"/>
                        <a:pt x="71448" y="228439"/>
                        <a:pt x="79148" y="218333"/>
                      </a:cubicBezTo>
                      <a:cubicBezTo>
                        <a:pt x="142435" y="135716"/>
                        <a:pt x="238126" y="88311"/>
                        <a:pt x="341677" y="88311"/>
                      </a:cubicBezTo>
                      <a:cubicBezTo>
                        <a:pt x="445229" y="88311"/>
                        <a:pt x="540921" y="135716"/>
                        <a:pt x="604207" y="218333"/>
                      </a:cubicBezTo>
                      <a:cubicBezTo>
                        <a:pt x="611987" y="228439"/>
                        <a:pt x="623698" y="234776"/>
                        <a:pt x="636371" y="235578"/>
                      </a:cubicBezTo>
                      <a:cubicBezTo>
                        <a:pt x="649044" y="236460"/>
                        <a:pt x="661396" y="231728"/>
                        <a:pt x="670460" y="222664"/>
                      </a:cubicBezTo>
                      <a:cubicBezTo>
                        <a:pt x="686021" y="207103"/>
                        <a:pt x="687786" y="182238"/>
                        <a:pt x="674471" y="16491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68" name="Google Shape;2068;p19"/>
              <p:cNvSpPr/>
              <p:nvPr/>
            </p:nvSpPr>
            <p:spPr>
              <a:xfrm>
                <a:off x="4219848" y="1528934"/>
                <a:ext cx="317638" cy="317638"/>
              </a:xfrm>
              <a:custGeom>
                <a:avLst/>
                <a:gdLst/>
                <a:ahLst/>
                <a:cxnLst/>
                <a:rect l="l" t="t" r="r" b="b"/>
                <a:pathLst>
                  <a:path w="157052" h="157052" extrusionOk="0">
                    <a:moveTo>
                      <a:pt x="157052" y="78526"/>
                    </a:moveTo>
                    <a:cubicBezTo>
                      <a:pt x="157052" y="121895"/>
                      <a:pt x="121895" y="157052"/>
                      <a:pt x="78526" y="157052"/>
                    </a:cubicBezTo>
                    <a:cubicBezTo>
                      <a:pt x="35157" y="157052"/>
                      <a:pt x="0" y="121895"/>
                      <a:pt x="0" y="78526"/>
                    </a:cubicBezTo>
                    <a:cubicBezTo>
                      <a:pt x="0" y="35157"/>
                      <a:pt x="35157" y="0"/>
                      <a:pt x="78526" y="0"/>
                    </a:cubicBezTo>
                    <a:cubicBezTo>
                      <a:pt x="121895" y="0"/>
                      <a:pt x="157052" y="35157"/>
                      <a:pt x="157052" y="785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9" name="Google Shape;2069;p19"/>
              <p:cNvGrpSpPr/>
              <p:nvPr/>
            </p:nvGrpSpPr>
            <p:grpSpPr>
              <a:xfrm>
                <a:off x="3720596" y="873745"/>
                <a:ext cx="1317712" cy="734968"/>
                <a:chOff x="7443186" y="4382222"/>
                <a:chExt cx="651494" cy="363378"/>
              </a:xfrm>
            </p:grpSpPr>
            <p:sp>
              <p:nvSpPr>
                <p:cNvPr id="2070" name="Google Shape;2070;p19"/>
                <p:cNvSpPr/>
                <p:nvPr/>
              </p:nvSpPr>
              <p:spPr>
                <a:xfrm>
                  <a:off x="7603147" y="4603362"/>
                  <a:ext cx="331605" cy="14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605" h="142238" extrusionOk="0">
                      <a:moveTo>
                        <a:pt x="165803" y="56228"/>
                      </a:moveTo>
                      <a:cubicBezTo>
                        <a:pt x="215212" y="56228"/>
                        <a:pt x="257965" y="84943"/>
                        <a:pt x="278418" y="126492"/>
                      </a:cubicBezTo>
                      <a:cubicBezTo>
                        <a:pt x="286920" y="143738"/>
                        <a:pt x="309781" y="147668"/>
                        <a:pt x="323336" y="134032"/>
                      </a:cubicBezTo>
                      <a:lnTo>
                        <a:pt x="323416" y="134032"/>
                      </a:lnTo>
                      <a:cubicBezTo>
                        <a:pt x="331999" y="125369"/>
                        <a:pt x="334004" y="112215"/>
                        <a:pt x="328630" y="101306"/>
                      </a:cubicBezTo>
                      <a:cubicBezTo>
                        <a:pt x="298952" y="41309"/>
                        <a:pt x="237110" y="0"/>
                        <a:pt x="165803" y="0"/>
                      </a:cubicBezTo>
                      <a:cubicBezTo>
                        <a:pt x="94495" y="0"/>
                        <a:pt x="32653" y="41309"/>
                        <a:pt x="2975" y="101306"/>
                      </a:cubicBezTo>
                      <a:cubicBezTo>
                        <a:pt x="-2399" y="112215"/>
                        <a:pt x="-394" y="125289"/>
                        <a:pt x="8189" y="133871"/>
                      </a:cubicBezTo>
                      <a:lnTo>
                        <a:pt x="8269" y="133871"/>
                      </a:lnTo>
                      <a:cubicBezTo>
                        <a:pt x="21905" y="147588"/>
                        <a:pt x="44765" y="143657"/>
                        <a:pt x="53187" y="126412"/>
                      </a:cubicBezTo>
                      <a:cubicBezTo>
                        <a:pt x="73641" y="84783"/>
                        <a:pt x="116393" y="56147"/>
                        <a:pt x="165803" y="5614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19"/>
                <p:cNvSpPr/>
                <p:nvPr/>
              </p:nvSpPr>
              <p:spPr>
                <a:xfrm>
                  <a:off x="7522849" y="4493634"/>
                  <a:ext cx="492041" cy="171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041" h="171894" extrusionOk="0">
                      <a:moveTo>
                        <a:pt x="246101" y="56147"/>
                      </a:moveTo>
                      <a:cubicBezTo>
                        <a:pt x="327113" y="56147"/>
                        <a:pt x="398741" y="97376"/>
                        <a:pt x="441012" y="159860"/>
                      </a:cubicBezTo>
                      <a:cubicBezTo>
                        <a:pt x="450798" y="174298"/>
                        <a:pt x="471412" y="175902"/>
                        <a:pt x="483765" y="163630"/>
                      </a:cubicBezTo>
                      <a:lnTo>
                        <a:pt x="483765" y="163630"/>
                      </a:lnTo>
                      <a:cubicBezTo>
                        <a:pt x="493149" y="154245"/>
                        <a:pt x="494834" y="139406"/>
                        <a:pt x="487374" y="128417"/>
                      </a:cubicBezTo>
                      <a:cubicBezTo>
                        <a:pt x="434916" y="51014"/>
                        <a:pt x="346364" y="0"/>
                        <a:pt x="246021" y="0"/>
                      </a:cubicBezTo>
                      <a:cubicBezTo>
                        <a:pt x="145677" y="0"/>
                        <a:pt x="57125" y="51014"/>
                        <a:pt x="4667" y="128417"/>
                      </a:cubicBezTo>
                      <a:cubicBezTo>
                        <a:pt x="-2792" y="139406"/>
                        <a:pt x="-1108" y="154245"/>
                        <a:pt x="8277" y="163630"/>
                      </a:cubicBezTo>
                      <a:lnTo>
                        <a:pt x="8277" y="163630"/>
                      </a:lnTo>
                      <a:cubicBezTo>
                        <a:pt x="20549" y="175982"/>
                        <a:pt x="41243" y="174298"/>
                        <a:pt x="51029" y="159860"/>
                      </a:cubicBezTo>
                      <a:cubicBezTo>
                        <a:pt x="93380" y="97295"/>
                        <a:pt x="164928" y="56147"/>
                        <a:pt x="245940" y="5614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19"/>
                <p:cNvSpPr/>
                <p:nvPr/>
              </p:nvSpPr>
              <p:spPr>
                <a:xfrm>
                  <a:off x="7443186" y="4382222"/>
                  <a:ext cx="651494" cy="203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94" h="203502" extrusionOk="0">
                      <a:moveTo>
                        <a:pt x="325764" y="56147"/>
                      </a:moveTo>
                      <a:cubicBezTo>
                        <a:pt x="437818" y="56147"/>
                        <a:pt x="537599" y="109648"/>
                        <a:pt x="601046" y="192425"/>
                      </a:cubicBezTo>
                      <a:cubicBezTo>
                        <a:pt x="611393" y="205900"/>
                        <a:pt x="631125" y="207344"/>
                        <a:pt x="643157" y="195312"/>
                      </a:cubicBezTo>
                      <a:lnTo>
                        <a:pt x="643237" y="195312"/>
                      </a:lnTo>
                      <a:cubicBezTo>
                        <a:pt x="653103" y="185366"/>
                        <a:pt x="654306" y="169645"/>
                        <a:pt x="645884" y="158576"/>
                      </a:cubicBezTo>
                      <a:cubicBezTo>
                        <a:pt x="572250" y="62243"/>
                        <a:pt x="456106" y="0"/>
                        <a:pt x="325764" y="0"/>
                      </a:cubicBezTo>
                      <a:cubicBezTo>
                        <a:pt x="195422" y="0"/>
                        <a:pt x="79357" y="62243"/>
                        <a:pt x="5643" y="158576"/>
                      </a:cubicBezTo>
                      <a:cubicBezTo>
                        <a:pt x="-2859" y="169645"/>
                        <a:pt x="-1576" y="185366"/>
                        <a:pt x="8290" y="195232"/>
                      </a:cubicBezTo>
                      <a:lnTo>
                        <a:pt x="8371" y="195232"/>
                      </a:lnTo>
                      <a:cubicBezTo>
                        <a:pt x="20402" y="207344"/>
                        <a:pt x="40134" y="205900"/>
                        <a:pt x="50481" y="192425"/>
                      </a:cubicBezTo>
                      <a:cubicBezTo>
                        <a:pt x="113848" y="109648"/>
                        <a:pt x="213629" y="56147"/>
                        <a:pt x="325764" y="5614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73" name="Google Shape;2073;p19"/>
            <p:cNvGrpSpPr/>
            <p:nvPr/>
          </p:nvGrpSpPr>
          <p:grpSpPr>
            <a:xfrm>
              <a:off x="142659" y="4656205"/>
              <a:ext cx="515810" cy="337620"/>
              <a:chOff x="-1483285" y="1117654"/>
              <a:chExt cx="845037" cy="553113"/>
            </a:xfrm>
          </p:grpSpPr>
          <p:grpSp>
            <p:nvGrpSpPr>
              <p:cNvPr id="2074" name="Google Shape;2074;p19"/>
              <p:cNvGrpSpPr/>
              <p:nvPr/>
            </p:nvGrpSpPr>
            <p:grpSpPr>
              <a:xfrm>
                <a:off x="-1483285" y="1117654"/>
                <a:ext cx="742952" cy="480354"/>
                <a:chOff x="3739476" y="4787953"/>
                <a:chExt cx="397726" cy="257149"/>
              </a:xfrm>
            </p:grpSpPr>
            <p:sp>
              <p:nvSpPr>
                <p:cNvPr id="2075" name="Google Shape;2075;p19"/>
                <p:cNvSpPr/>
                <p:nvPr/>
              </p:nvSpPr>
              <p:spPr>
                <a:xfrm>
                  <a:off x="3739476" y="4787953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0"/>
                      </a:cubicBezTo>
                      <a:cubicBezTo>
                        <a:pt x="299843" y="71253"/>
                        <a:pt x="299843" y="71047"/>
                        <a:pt x="299843" y="70790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19"/>
                        <a:pt x="139549" y="39019"/>
                      </a:cubicBezTo>
                      <a:cubicBezTo>
                        <a:pt x="109783" y="39019"/>
                        <a:pt x="85672" y="63130"/>
                        <a:pt x="85672" y="92896"/>
                      </a:cubicBezTo>
                      <a:cubicBezTo>
                        <a:pt x="85672" y="95107"/>
                        <a:pt x="85826" y="97266"/>
                        <a:pt x="86083" y="99425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0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79"/>
                        <a:pt x="397727" y="163533"/>
                      </a:cubicBezTo>
                      <a:cubicBezTo>
                        <a:pt x="397727" y="112586"/>
                        <a:pt x="356445" y="71253"/>
                        <a:pt x="305447" y="712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6" name="Google Shape;2076;p19"/>
                <p:cNvSpPr/>
                <p:nvPr/>
              </p:nvSpPr>
              <p:spPr>
                <a:xfrm>
                  <a:off x="3912801" y="4833245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5"/>
                      </a:moveTo>
                      <a:cubicBezTo>
                        <a:pt x="411" y="31205"/>
                        <a:pt x="0" y="27452"/>
                        <a:pt x="0" y="23597"/>
                      </a:cubicBezTo>
                      <a:cubicBezTo>
                        <a:pt x="0" y="15165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19"/>
                <p:cNvSpPr/>
                <p:nvPr/>
              </p:nvSpPr>
              <p:spPr>
                <a:xfrm>
                  <a:off x="3925242" y="4800856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30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3" y="359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8" name="Google Shape;2078;p19"/>
                <p:cNvSpPr/>
                <p:nvPr/>
              </p:nvSpPr>
              <p:spPr>
                <a:xfrm>
                  <a:off x="3841034" y="4841624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19"/>
                <p:cNvSpPr/>
                <p:nvPr/>
              </p:nvSpPr>
              <p:spPr>
                <a:xfrm>
                  <a:off x="3774613" y="4899511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19"/>
                <p:cNvSpPr/>
                <p:nvPr/>
              </p:nvSpPr>
              <p:spPr>
                <a:xfrm>
                  <a:off x="3762634" y="4924599"/>
                  <a:ext cx="5603" cy="8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7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1" name="Google Shape;2081;p19"/>
                <p:cNvSpPr/>
                <p:nvPr/>
              </p:nvSpPr>
              <p:spPr>
                <a:xfrm>
                  <a:off x="3753998" y="4948556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19"/>
                <p:cNvSpPr/>
                <p:nvPr/>
              </p:nvSpPr>
              <p:spPr>
                <a:xfrm>
                  <a:off x="4009810" y="4870825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3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0"/>
                        <a:pt x="80353" y="16657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3" name="Google Shape;2083;p19"/>
                <p:cNvSpPr/>
                <p:nvPr/>
              </p:nvSpPr>
              <p:spPr>
                <a:xfrm>
                  <a:off x="4003590" y="4932876"/>
                  <a:ext cx="118035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35" h="98962" extrusionOk="0">
                      <a:moveTo>
                        <a:pt x="115928" y="0"/>
                      </a:moveTo>
                      <a:cubicBezTo>
                        <a:pt x="117316" y="5912"/>
                        <a:pt x="118036" y="12133"/>
                        <a:pt x="118036" y="18456"/>
                      </a:cubicBezTo>
                      <a:cubicBezTo>
                        <a:pt x="118036" y="62925"/>
                        <a:pt x="81998" y="98963"/>
                        <a:pt x="37529" y="98963"/>
                      </a:cubicBezTo>
                      <a:cubicBezTo>
                        <a:pt x="23957" y="98963"/>
                        <a:pt x="11207" y="95621"/>
                        <a:pt x="0" y="8970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4" name="Google Shape;2084;p19"/>
                <p:cNvSpPr/>
                <p:nvPr/>
              </p:nvSpPr>
              <p:spPr>
                <a:xfrm>
                  <a:off x="4108516" y="4907274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19"/>
                <p:cNvSpPr/>
                <p:nvPr/>
              </p:nvSpPr>
              <p:spPr>
                <a:xfrm>
                  <a:off x="3889564" y="5031839"/>
                  <a:ext cx="91559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59" h="5140" extrusionOk="0">
                      <a:moveTo>
                        <a:pt x="9156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6" name="Google Shape;2086;p19"/>
              <p:cNvGrpSpPr/>
              <p:nvPr/>
            </p:nvGrpSpPr>
            <p:grpSpPr>
              <a:xfrm>
                <a:off x="-1381201" y="1190413"/>
                <a:ext cx="742952" cy="480354"/>
                <a:chOff x="3791348" y="4809545"/>
                <a:chExt cx="397726" cy="257149"/>
              </a:xfrm>
            </p:grpSpPr>
            <p:sp>
              <p:nvSpPr>
                <p:cNvPr id="2087" name="Google Shape;2087;p19"/>
                <p:cNvSpPr/>
                <p:nvPr/>
              </p:nvSpPr>
              <p:spPr>
                <a:xfrm>
                  <a:off x="3791348" y="4809545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1"/>
                      </a:cubicBezTo>
                      <a:cubicBezTo>
                        <a:pt x="299843" y="71254"/>
                        <a:pt x="299843" y="71048"/>
                        <a:pt x="299843" y="70791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20"/>
                        <a:pt x="139549" y="39020"/>
                      </a:cubicBezTo>
                      <a:cubicBezTo>
                        <a:pt x="109783" y="39020"/>
                        <a:pt x="85672" y="63131"/>
                        <a:pt x="85672" y="92897"/>
                      </a:cubicBezTo>
                      <a:cubicBezTo>
                        <a:pt x="85672" y="95107"/>
                        <a:pt x="85826" y="97267"/>
                        <a:pt x="86084" y="99426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1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80"/>
                        <a:pt x="397727" y="163533"/>
                      </a:cubicBezTo>
                      <a:cubicBezTo>
                        <a:pt x="397727" y="112586"/>
                        <a:pt x="356445" y="71254"/>
                        <a:pt x="305447" y="712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8" name="Google Shape;2088;p19"/>
                <p:cNvSpPr/>
                <p:nvPr/>
              </p:nvSpPr>
              <p:spPr>
                <a:xfrm>
                  <a:off x="3964673" y="4854836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6"/>
                      </a:moveTo>
                      <a:cubicBezTo>
                        <a:pt x="411" y="31205"/>
                        <a:pt x="0" y="27453"/>
                        <a:pt x="0" y="23597"/>
                      </a:cubicBezTo>
                      <a:cubicBezTo>
                        <a:pt x="0" y="15166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9" name="Google Shape;2089;p19"/>
                <p:cNvSpPr/>
                <p:nvPr/>
              </p:nvSpPr>
              <p:spPr>
                <a:xfrm>
                  <a:off x="3977114" y="4822448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82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4" y="3599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0" name="Google Shape;2090;p19"/>
                <p:cNvSpPr/>
                <p:nvPr/>
              </p:nvSpPr>
              <p:spPr>
                <a:xfrm>
                  <a:off x="3892854" y="4863216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1" name="Google Shape;2091;p19"/>
                <p:cNvSpPr/>
                <p:nvPr/>
              </p:nvSpPr>
              <p:spPr>
                <a:xfrm>
                  <a:off x="3826485" y="4921103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2" name="Google Shape;2092;p19"/>
                <p:cNvSpPr/>
                <p:nvPr/>
              </p:nvSpPr>
              <p:spPr>
                <a:xfrm>
                  <a:off x="3814506" y="4946242"/>
                  <a:ext cx="5603" cy="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6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3" name="Google Shape;2093;p19"/>
                <p:cNvSpPr/>
                <p:nvPr/>
              </p:nvSpPr>
              <p:spPr>
                <a:xfrm>
                  <a:off x="3805870" y="4970199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4" name="Google Shape;2094;p19"/>
                <p:cNvSpPr/>
                <p:nvPr/>
              </p:nvSpPr>
              <p:spPr>
                <a:xfrm>
                  <a:off x="4061682" y="4892468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4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1"/>
                        <a:pt x="80353" y="16657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5" name="Google Shape;2095;p19"/>
                <p:cNvSpPr/>
                <p:nvPr/>
              </p:nvSpPr>
              <p:spPr>
                <a:xfrm>
                  <a:off x="4092991" y="4954467"/>
                  <a:ext cx="80506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6" h="98962" extrusionOk="0">
                      <a:moveTo>
                        <a:pt x="78399" y="0"/>
                      </a:moveTo>
                      <a:cubicBezTo>
                        <a:pt x="79787" y="5912"/>
                        <a:pt x="80507" y="12133"/>
                        <a:pt x="80507" y="18456"/>
                      </a:cubicBezTo>
                      <a:cubicBezTo>
                        <a:pt x="80507" y="62925"/>
                        <a:pt x="44469" y="98963"/>
                        <a:pt x="0" y="9896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6" name="Google Shape;2096;p19"/>
                <p:cNvSpPr/>
                <p:nvPr/>
              </p:nvSpPr>
              <p:spPr>
                <a:xfrm>
                  <a:off x="4160388" y="4928917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7" name="Google Shape;2097;p19"/>
                <p:cNvSpPr/>
                <p:nvPr/>
              </p:nvSpPr>
              <p:spPr>
                <a:xfrm>
                  <a:off x="3941385" y="5053482"/>
                  <a:ext cx="91611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11" h="5140" extrusionOk="0">
                      <a:moveTo>
                        <a:pt x="91611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98" name="Google Shape;2098;p19"/>
              <p:cNvSpPr/>
              <p:nvPr/>
            </p:nvSpPr>
            <p:spPr>
              <a:xfrm>
                <a:off x="-1211016" y="1381717"/>
                <a:ext cx="516707" cy="247601"/>
              </a:xfrm>
              <a:custGeom>
                <a:avLst/>
                <a:gdLst/>
                <a:ahLst/>
                <a:cxnLst/>
                <a:rect l="l" t="t" r="r" b="b"/>
                <a:pathLst>
                  <a:path w="276684" h="132584" extrusionOk="0">
                    <a:moveTo>
                      <a:pt x="210418" y="51"/>
                    </a:moveTo>
                    <a:cubicBezTo>
                      <a:pt x="246970" y="2159"/>
                      <a:pt x="276685" y="29715"/>
                      <a:pt x="276685" y="66318"/>
                    </a:cubicBezTo>
                    <a:cubicBezTo>
                      <a:pt x="276685" y="102922"/>
                      <a:pt x="247022" y="132585"/>
                      <a:pt x="210418" y="132585"/>
                    </a:cubicBezTo>
                    <a:lnTo>
                      <a:pt x="0" y="128266"/>
                    </a:lnTo>
                    <a:lnTo>
                      <a:pt x="211703" y="121840"/>
                    </a:lnTo>
                    <a:cubicBezTo>
                      <a:pt x="211703" y="121840"/>
                      <a:pt x="261930" y="119424"/>
                      <a:pt x="265118" y="66267"/>
                    </a:cubicBezTo>
                    <a:cubicBezTo>
                      <a:pt x="265118" y="66267"/>
                      <a:pt x="270310" y="20667"/>
                      <a:pt x="210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9" name="Google Shape;2099;p19"/>
            <p:cNvGrpSpPr/>
            <p:nvPr/>
          </p:nvGrpSpPr>
          <p:grpSpPr>
            <a:xfrm>
              <a:off x="6349128" y="47473"/>
              <a:ext cx="362952" cy="397586"/>
              <a:chOff x="8282694" y="3457922"/>
              <a:chExt cx="1538583" cy="1685402"/>
            </a:xfrm>
          </p:grpSpPr>
          <p:sp>
            <p:nvSpPr>
              <p:cNvPr id="2100" name="Google Shape;2100;p19"/>
              <p:cNvSpPr/>
              <p:nvPr/>
            </p:nvSpPr>
            <p:spPr>
              <a:xfrm>
                <a:off x="8930011" y="3497157"/>
                <a:ext cx="281704" cy="808004"/>
              </a:xfrm>
              <a:custGeom>
                <a:avLst/>
                <a:gdLst/>
                <a:ahLst/>
                <a:cxnLst/>
                <a:rect l="l" t="t" r="r" b="b"/>
                <a:pathLst>
                  <a:path w="51760" h="148462" extrusionOk="0">
                    <a:moveTo>
                      <a:pt x="25880" y="148463"/>
                    </a:moveTo>
                    <a:lnTo>
                      <a:pt x="25880" y="148463"/>
                    </a:lnTo>
                    <a:cubicBezTo>
                      <a:pt x="11572" y="148463"/>
                      <a:pt x="0" y="136891"/>
                      <a:pt x="0" y="122583"/>
                    </a:cubicBezTo>
                    <a:lnTo>
                      <a:pt x="0" y="25880"/>
                    </a:lnTo>
                    <a:cubicBezTo>
                      <a:pt x="0" y="11572"/>
                      <a:pt x="11572" y="0"/>
                      <a:pt x="25880" y="0"/>
                    </a:cubicBezTo>
                    <a:lnTo>
                      <a:pt x="25880" y="0"/>
                    </a:lnTo>
                    <a:cubicBezTo>
                      <a:pt x="40189" y="0"/>
                      <a:pt x="51760" y="11572"/>
                      <a:pt x="51760" y="25880"/>
                    </a:cubicBezTo>
                    <a:lnTo>
                      <a:pt x="51760" y="122583"/>
                    </a:lnTo>
                    <a:cubicBezTo>
                      <a:pt x="51760" y="136891"/>
                      <a:pt x="40189" y="148463"/>
                      <a:pt x="25880" y="148463"/>
                    </a:cubicBezTo>
                    <a:close/>
                  </a:path>
                </a:pathLst>
              </a:custGeom>
              <a:solidFill>
                <a:srgbClr val="7FE9FE">
                  <a:alpha val="40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19"/>
              <p:cNvSpPr/>
              <p:nvPr/>
            </p:nvSpPr>
            <p:spPr>
              <a:xfrm>
                <a:off x="8321139" y="3691314"/>
                <a:ext cx="1500138" cy="1452010"/>
              </a:xfrm>
              <a:custGeom>
                <a:avLst/>
                <a:gdLst/>
                <a:ahLst/>
                <a:cxnLst/>
                <a:rect l="l" t="t" r="r" b="b"/>
                <a:pathLst>
                  <a:path w="275634" h="266791" extrusionOk="0">
                    <a:moveTo>
                      <a:pt x="176509" y="8265"/>
                    </a:moveTo>
                    <a:lnTo>
                      <a:pt x="176509" y="47197"/>
                    </a:lnTo>
                    <a:cubicBezTo>
                      <a:pt x="176509" y="50113"/>
                      <a:pt x="177989" y="52849"/>
                      <a:pt x="180546" y="54284"/>
                    </a:cubicBezTo>
                    <a:cubicBezTo>
                      <a:pt x="209476" y="70880"/>
                      <a:pt x="227911" y="103757"/>
                      <a:pt x="223156" y="140357"/>
                    </a:cubicBezTo>
                    <a:cubicBezTo>
                      <a:pt x="218133" y="179199"/>
                      <a:pt x="186556" y="210148"/>
                      <a:pt x="147669" y="214498"/>
                    </a:cubicBezTo>
                    <a:cubicBezTo>
                      <a:pt x="95819" y="220285"/>
                      <a:pt x="51729" y="179693"/>
                      <a:pt x="51729" y="128964"/>
                    </a:cubicBezTo>
                    <a:cubicBezTo>
                      <a:pt x="51729" y="97074"/>
                      <a:pt x="69132" y="69220"/>
                      <a:pt x="94967" y="54329"/>
                    </a:cubicBezTo>
                    <a:cubicBezTo>
                      <a:pt x="97479" y="52894"/>
                      <a:pt x="99093" y="50292"/>
                      <a:pt x="99093" y="47377"/>
                    </a:cubicBezTo>
                    <a:lnTo>
                      <a:pt x="99093" y="8265"/>
                    </a:lnTo>
                    <a:cubicBezTo>
                      <a:pt x="99093" y="2389"/>
                      <a:pt x="93173" y="-1558"/>
                      <a:pt x="87701" y="595"/>
                    </a:cubicBezTo>
                    <a:cubicBezTo>
                      <a:pt x="32397" y="22259"/>
                      <a:pt x="-5638" y="78684"/>
                      <a:pt x="686" y="142869"/>
                    </a:cubicBezTo>
                    <a:cubicBezTo>
                      <a:pt x="7190" y="209071"/>
                      <a:pt x="61507" y="261773"/>
                      <a:pt x="127844" y="266438"/>
                    </a:cubicBezTo>
                    <a:cubicBezTo>
                      <a:pt x="208355" y="272134"/>
                      <a:pt x="275634" y="208264"/>
                      <a:pt x="275634" y="128964"/>
                    </a:cubicBezTo>
                    <a:cubicBezTo>
                      <a:pt x="275634" y="70655"/>
                      <a:pt x="239214" y="20689"/>
                      <a:pt x="187902" y="595"/>
                    </a:cubicBezTo>
                    <a:cubicBezTo>
                      <a:pt x="182430" y="-1558"/>
                      <a:pt x="176509" y="2389"/>
                      <a:pt x="176509" y="8265"/>
                    </a:cubicBezTo>
                    <a:close/>
                  </a:path>
                </a:pathLst>
              </a:custGeom>
              <a:solidFill>
                <a:srgbClr val="7FE9FE">
                  <a:alpha val="40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02" name="Google Shape;2102;p19"/>
              <p:cNvGrpSpPr/>
              <p:nvPr/>
            </p:nvGrpSpPr>
            <p:grpSpPr>
              <a:xfrm>
                <a:off x="8282694" y="3457922"/>
                <a:ext cx="1499559" cy="1645563"/>
                <a:chOff x="8639636" y="3637789"/>
                <a:chExt cx="275634" cy="302482"/>
              </a:xfrm>
            </p:grpSpPr>
            <p:sp>
              <p:nvSpPr>
                <p:cNvPr id="2103" name="Google Shape;2103;p19"/>
                <p:cNvSpPr/>
                <p:nvPr/>
              </p:nvSpPr>
              <p:spPr>
                <a:xfrm>
                  <a:off x="8751557" y="3637789"/>
                  <a:ext cx="51759" cy="148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59" h="148463" extrusionOk="0">
                      <a:moveTo>
                        <a:pt x="25880" y="148463"/>
                      </a:moveTo>
                      <a:lnTo>
                        <a:pt x="25880" y="148463"/>
                      </a:lnTo>
                      <a:cubicBezTo>
                        <a:pt x="11572" y="148463"/>
                        <a:pt x="0" y="136891"/>
                        <a:pt x="0" y="122583"/>
                      </a:cubicBezTo>
                      <a:lnTo>
                        <a:pt x="0" y="25880"/>
                      </a:lnTo>
                      <a:cubicBezTo>
                        <a:pt x="0" y="11572"/>
                        <a:pt x="11572" y="0"/>
                        <a:pt x="25880" y="0"/>
                      </a:cubicBezTo>
                      <a:lnTo>
                        <a:pt x="25880" y="0"/>
                      </a:lnTo>
                      <a:cubicBezTo>
                        <a:pt x="40188" y="0"/>
                        <a:pt x="51760" y="11572"/>
                        <a:pt x="51760" y="25880"/>
                      </a:cubicBezTo>
                      <a:lnTo>
                        <a:pt x="51760" y="122583"/>
                      </a:lnTo>
                      <a:cubicBezTo>
                        <a:pt x="51760" y="136891"/>
                        <a:pt x="40188" y="148463"/>
                        <a:pt x="25880" y="1484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4" name="Google Shape;2104;p19"/>
                <p:cNvSpPr/>
                <p:nvPr/>
              </p:nvSpPr>
              <p:spPr>
                <a:xfrm>
                  <a:off x="8639636" y="3673480"/>
                  <a:ext cx="275634" cy="266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34" h="266791" extrusionOk="0">
                      <a:moveTo>
                        <a:pt x="176509" y="8265"/>
                      </a:moveTo>
                      <a:lnTo>
                        <a:pt x="176509" y="47197"/>
                      </a:lnTo>
                      <a:cubicBezTo>
                        <a:pt x="176509" y="50113"/>
                        <a:pt x="177990" y="52849"/>
                        <a:pt x="180546" y="54284"/>
                      </a:cubicBezTo>
                      <a:cubicBezTo>
                        <a:pt x="209477" y="70880"/>
                        <a:pt x="227911" y="103757"/>
                        <a:pt x="223156" y="140357"/>
                      </a:cubicBezTo>
                      <a:cubicBezTo>
                        <a:pt x="218133" y="179199"/>
                        <a:pt x="186556" y="210148"/>
                        <a:pt x="147669" y="214499"/>
                      </a:cubicBezTo>
                      <a:cubicBezTo>
                        <a:pt x="95819" y="220284"/>
                        <a:pt x="51729" y="179693"/>
                        <a:pt x="51729" y="128964"/>
                      </a:cubicBezTo>
                      <a:cubicBezTo>
                        <a:pt x="51729" y="97074"/>
                        <a:pt x="69132" y="69220"/>
                        <a:pt x="94967" y="54329"/>
                      </a:cubicBezTo>
                      <a:cubicBezTo>
                        <a:pt x="97479" y="52894"/>
                        <a:pt x="99093" y="50292"/>
                        <a:pt x="99093" y="47377"/>
                      </a:cubicBezTo>
                      <a:lnTo>
                        <a:pt x="99093" y="8265"/>
                      </a:lnTo>
                      <a:cubicBezTo>
                        <a:pt x="99093" y="2389"/>
                        <a:pt x="93173" y="-1558"/>
                        <a:pt x="87701" y="595"/>
                      </a:cubicBezTo>
                      <a:cubicBezTo>
                        <a:pt x="32397" y="22259"/>
                        <a:pt x="-5638" y="78684"/>
                        <a:pt x="686" y="142868"/>
                      </a:cubicBezTo>
                      <a:cubicBezTo>
                        <a:pt x="7190" y="209071"/>
                        <a:pt x="61507" y="261773"/>
                        <a:pt x="127844" y="266438"/>
                      </a:cubicBezTo>
                      <a:cubicBezTo>
                        <a:pt x="208355" y="272134"/>
                        <a:pt x="275635" y="208264"/>
                        <a:pt x="275635" y="128964"/>
                      </a:cubicBezTo>
                      <a:cubicBezTo>
                        <a:pt x="275635" y="70655"/>
                        <a:pt x="239214" y="20689"/>
                        <a:pt x="187902" y="595"/>
                      </a:cubicBezTo>
                      <a:cubicBezTo>
                        <a:pt x="182430" y="-1558"/>
                        <a:pt x="176509" y="2389"/>
                        <a:pt x="176509" y="82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05" name="Google Shape;2105;p19"/>
                <p:cNvGrpSpPr/>
                <p:nvPr/>
              </p:nvGrpSpPr>
              <p:grpSpPr>
                <a:xfrm>
                  <a:off x="8777437" y="3637789"/>
                  <a:ext cx="137833" cy="302442"/>
                  <a:chOff x="8777437" y="3637789"/>
                  <a:chExt cx="137833" cy="302442"/>
                </a:xfrm>
              </p:grpSpPr>
              <p:sp>
                <p:nvSpPr>
                  <p:cNvPr id="2106" name="Google Shape;2106;p19"/>
                  <p:cNvSpPr/>
                  <p:nvPr/>
                </p:nvSpPr>
                <p:spPr>
                  <a:xfrm>
                    <a:off x="8777437" y="3673480"/>
                    <a:ext cx="137833" cy="266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833" h="266751" extrusionOk="0">
                        <a:moveTo>
                          <a:pt x="137833" y="128964"/>
                        </a:moveTo>
                        <a:cubicBezTo>
                          <a:pt x="137833" y="70655"/>
                          <a:pt x="101412" y="20689"/>
                          <a:pt x="50101" y="595"/>
                        </a:cubicBezTo>
                        <a:cubicBezTo>
                          <a:pt x="44629" y="-1558"/>
                          <a:pt x="38708" y="2389"/>
                          <a:pt x="38708" y="8265"/>
                        </a:cubicBezTo>
                        <a:lnTo>
                          <a:pt x="38708" y="47197"/>
                        </a:lnTo>
                        <a:cubicBezTo>
                          <a:pt x="38708" y="50113"/>
                          <a:pt x="40189" y="52849"/>
                          <a:pt x="42745" y="54284"/>
                        </a:cubicBezTo>
                        <a:cubicBezTo>
                          <a:pt x="71675" y="70880"/>
                          <a:pt x="90110" y="103757"/>
                          <a:pt x="85355" y="140357"/>
                        </a:cubicBezTo>
                        <a:cubicBezTo>
                          <a:pt x="80332" y="179199"/>
                          <a:pt x="48755" y="210148"/>
                          <a:pt x="9868" y="214499"/>
                        </a:cubicBezTo>
                        <a:cubicBezTo>
                          <a:pt x="6549" y="214857"/>
                          <a:pt x="3275" y="215037"/>
                          <a:pt x="0" y="215037"/>
                        </a:cubicBezTo>
                        <a:lnTo>
                          <a:pt x="0" y="266752"/>
                        </a:lnTo>
                        <a:cubicBezTo>
                          <a:pt x="75981" y="266752"/>
                          <a:pt x="137833" y="204945"/>
                          <a:pt x="137833" y="12896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7" name="Google Shape;2107;p19"/>
                  <p:cNvSpPr/>
                  <p:nvPr/>
                </p:nvSpPr>
                <p:spPr>
                  <a:xfrm>
                    <a:off x="8777437" y="3637789"/>
                    <a:ext cx="25880" cy="148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0" h="148463" extrusionOk="0">
                        <a:moveTo>
                          <a:pt x="25880" y="122583"/>
                        </a:moveTo>
                        <a:lnTo>
                          <a:pt x="25880" y="25880"/>
                        </a:lnTo>
                        <a:cubicBezTo>
                          <a:pt x="25880" y="11572"/>
                          <a:pt x="14308" y="0"/>
                          <a:pt x="0" y="0"/>
                        </a:cubicBezTo>
                        <a:lnTo>
                          <a:pt x="0" y="148463"/>
                        </a:lnTo>
                        <a:cubicBezTo>
                          <a:pt x="14308" y="148463"/>
                          <a:pt x="25880" y="136891"/>
                          <a:pt x="25880" y="12258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08" name="Google Shape;2108;p19"/>
                <p:cNvSpPr/>
                <p:nvPr/>
              </p:nvSpPr>
              <p:spPr>
                <a:xfrm>
                  <a:off x="8760438" y="3647119"/>
                  <a:ext cx="33998" cy="129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98" h="129804" extrusionOk="0">
                      <a:moveTo>
                        <a:pt x="16999" y="129804"/>
                      </a:moveTo>
                      <a:lnTo>
                        <a:pt x="16999" y="129804"/>
                      </a:lnTo>
                      <a:cubicBezTo>
                        <a:pt x="7625" y="129804"/>
                        <a:pt x="0" y="122179"/>
                        <a:pt x="0" y="112805"/>
                      </a:cubicBezTo>
                      <a:lnTo>
                        <a:pt x="0" y="16999"/>
                      </a:lnTo>
                      <a:cubicBezTo>
                        <a:pt x="0" y="7625"/>
                        <a:pt x="7625" y="0"/>
                        <a:pt x="16999" y="0"/>
                      </a:cubicBezTo>
                      <a:lnTo>
                        <a:pt x="16999" y="0"/>
                      </a:lnTo>
                      <a:cubicBezTo>
                        <a:pt x="26373" y="0"/>
                        <a:pt x="33998" y="7625"/>
                        <a:pt x="33998" y="16999"/>
                      </a:cubicBezTo>
                      <a:lnTo>
                        <a:pt x="33998" y="112805"/>
                      </a:lnTo>
                      <a:cubicBezTo>
                        <a:pt x="33998" y="122179"/>
                        <a:pt x="26373" y="129804"/>
                        <a:pt x="16999" y="12980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9" name="Google Shape;2109;p19"/>
                <p:cNvSpPr/>
                <p:nvPr/>
              </p:nvSpPr>
              <p:spPr>
                <a:xfrm>
                  <a:off x="8769229" y="3654564"/>
                  <a:ext cx="16416" cy="1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6" h="114957" extrusionOk="0">
                      <a:moveTo>
                        <a:pt x="8208" y="114958"/>
                      </a:moveTo>
                      <a:lnTo>
                        <a:pt x="8208" y="114958"/>
                      </a:lnTo>
                      <a:cubicBezTo>
                        <a:pt x="3678" y="114958"/>
                        <a:pt x="0" y="111280"/>
                        <a:pt x="0" y="106750"/>
                      </a:cubicBezTo>
                      <a:lnTo>
                        <a:pt x="0" y="8208"/>
                      </a:lnTo>
                      <a:cubicBezTo>
                        <a:pt x="0" y="3678"/>
                        <a:pt x="3678" y="0"/>
                        <a:pt x="8208" y="0"/>
                      </a:cubicBezTo>
                      <a:lnTo>
                        <a:pt x="8208" y="0"/>
                      </a:lnTo>
                      <a:cubicBezTo>
                        <a:pt x="12738" y="0"/>
                        <a:pt x="16416" y="3678"/>
                        <a:pt x="16416" y="8208"/>
                      </a:cubicBezTo>
                      <a:lnTo>
                        <a:pt x="16416" y="106750"/>
                      </a:lnTo>
                      <a:cubicBezTo>
                        <a:pt x="16416" y="111280"/>
                        <a:pt x="12738" y="114958"/>
                        <a:pt x="8208" y="1149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0" name="Google Shape;2110;p19"/>
                <p:cNvSpPr/>
                <p:nvPr/>
              </p:nvSpPr>
              <p:spPr>
                <a:xfrm>
                  <a:off x="8649786" y="3769522"/>
                  <a:ext cx="200357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57" h="161290" extrusionOk="0">
                      <a:moveTo>
                        <a:pt x="200358" y="138551"/>
                      </a:moveTo>
                      <a:cubicBezTo>
                        <a:pt x="179725" y="152859"/>
                        <a:pt x="154653" y="161291"/>
                        <a:pt x="127651" y="161291"/>
                      </a:cubicBezTo>
                      <a:cubicBezTo>
                        <a:pt x="57142" y="161291"/>
                        <a:pt x="0" y="104148"/>
                        <a:pt x="0" y="33640"/>
                      </a:cubicBezTo>
                      <a:cubicBezTo>
                        <a:pt x="0" y="21978"/>
                        <a:pt x="1570" y="10720"/>
                        <a:pt x="448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1" name="Google Shape;2111;p19"/>
                <p:cNvSpPr/>
                <p:nvPr/>
              </p:nvSpPr>
              <p:spPr>
                <a:xfrm>
                  <a:off x="8872884" y="3813837"/>
                  <a:ext cx="31755" cy="74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55" h="74052" extrusionOk="0">
                      <a:moveTo>
                        <a:pt x="31756" y="0"/>
                      </a:moveTo>
                      <a:cubicBezTo>
                        <a:pt x="30455" y="15878"/>
                        <a:pt x="26194" y="30949"/>
                        <a:pt x="19601" y="44629"/>
                      </a:cubicBezTo>
                      <a:cubicBezTo>
                        <a:pt x="14442" y="55349"/>
                        <a:pt x="7804" y="65261"/>
                        <a:pt x="0" y="7405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2" name="Google Shape;2112;p19"/>
                <p:cNvSpPr/>
                <p:nvPr/>
              </p:nvSpPr>
              <p:spPr>
                <a:xfrm>
                  <a:off x="8903474" y="3782933"/>
                  <a:ext cx="1031" cy="8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8073" extrusionOk="0">
                      <a:moveTo>
                        <a:pt x="0" y="0"/>
                      </a:moveTo>
                      <a:cubicBezTo>
                        <a:pt x="404" y="2646"/>
                        <a:pt x="762" y="5337"/>
                        <a:pt x="1032" y="807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3" name="Google Shape;2113;p19"/>
                <p:cNvSpPr/>
                <p:nvPr/>
              </p:nvSpPr>
              <p:spPr>
                <a:xfrm>
                  <a:off x="8898271" y="3761942"/>
                  <a:ext cx="4126" cy="1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14980" extrusionOk="0">
                      <a:moveTo>
                        <a:pt x="0" y="0"/>
                      </a:moveTo>
                      <a:cubicBezTo>
                        <a:pt x="1660" y="4889"/>
                        <a:pt x="3050" y="9868"/>
                        <a:pt x="4126" y="1498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4" name="Google Shape;2114;p19"/>
                <p:cNvSpPr/>
                <p:nvPr/>
              </p:nvSpPr>
              <p:spPr>
                <a:xfrm>
                  <a:off x="8827134" y="3685558"/>
                  <a:ext cx="65350" cy="62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50" h="62255" extrusionOk="0">
                      <a:moveTo>
                        <a:pt x="0" y="0"/>
                      </a:moveTo>
                      <a:cubicBezTo>
                        <a:pt x="28616" y="12110"/>
                        <a:pt x="51939" y="34357"/>
                        <a:pt x="65350" y="6225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5" name="Google Shape;2115;p19"/>
                <p:cNvSpPr/>
                <p:nvPr/>
              </p:nvSpPr>
              <p:spPr>
                <a:xfrm>
                  <a:off x="8667952" y="3686500"/>
                  <a:ext cx="57590" cy="51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0" h="51042" extrusionOk="0">
                      <a:moveTo>
                        <a:pt x="0" y="51043"/>
                      </a:moveTo>
                      <a:cubicBezTo>
                        <a:pt x="13456" y="28661"/>
                        <a:pt x="33550" y="10720"/>
                        <a:pt x="5759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7" name="Google Shape;2117;p20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2118" name="Google Shape;2118;p20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20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661434" y="499950"/>
              <a:ext cx="7821281" cy="414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0" name="Google Shape;2120;p2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1" name="Google Shape;2121;p20"/>
          <p:cNvSpPr txBox="1">
            <a:spLocks noGrp="1"/>
          </p:cNvSpPr>
          <p:nvPr>
            <p:ph type="subTitle" idx="1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</a:t>
            </a:r>
            <a:endParaRPr sz="1200" b="1">
              <a:solidFill>
                <a:schemeClr val="dk1"/>
              </a:solidFill>
              <a:latin typeface="Anek Telugu"/>
              <a:ea typeface="Anek Telugu"/>
              <a:cs typeface="Anek Telugu"/>
              <a:sym typeface="Anek Telugu"/>
            </a:endParaRPr>
          </a:p>
        </p:txBody>
      </p:sp>
      <p:grpSp>
        <p:nvGrpSpPr>
          <p:cNvPr id="2123" name="Google Shape;2123;p20"/>
          <p:cNvGrpSpPr/>
          <p:nvPr/>
        </p:nvGrpSpPr>
        <p:grpSpPr>
          <a:xfrm>
            <a:off x="254236" y="227445"/>
            <a:ext cx="8762637" cy="4757690"/>
            <a:chOff x="254236" y="227445"/>
            <a:chExt cx="8762637" cy="4757690"/>
          </a:xfrm>
        </p:grpSpPr>
        <p:grpSp>
          <p:nvGrpSpPr>
            <p:cNvPr id="2124" name="Google Shape;2124;p20"/>
            <p:cNvGrpSpPr/>
            <p:nvPr/>
          </p:nvGrpSpPr>
          <p:grpSpPr>
            <a:xfrm rot="10800000" flipH="1">
              <a:off x="8320748" y="3861547"/>
              <a:ext cx="220058" cy="38760"/>
              <a:chOff x="4548573" y="3213305"/>
              <a:chExt cx="220058" cy="38760"/>
            </a:xfrm>
          </p:grpSpPr>
          <p:sp>
            <p:nvSpPr>
              <p:cNvPr id="2125" name="Google Shape;2125;p20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20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20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8" name="Google Shape;2128;p20"/>
            <p:cNvGrpSpPr/>
            <p:nvPr/>
          </p:nvGrpSpPr>
          <p:grpSpPr>
            <a:xfrm rot="10800000" flipH="1">
              <a:off x="364323" y="4005659"/>
              <a:ext cx="220058" cy="38760"/>
              <a:chOff x="4548573" y="2102255"/>
              <a:chExt cx="220058" cy="38760"/>
            </a:xfrm>
          </p:grpSpPr>
          <p:sp>
            <p:nvSpPr>
              <p:cNvPr id="2129" name="Google Shape;2129;p20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20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20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2" name="Google Shape;2132;p20"/>
            <p:cNvGrpSpPr/>
            <p:nvPr/>
          </p:nvGrpSpPr>
          <p:grpSpPr>
            <a:xfrm rot="10800000" flipH="1">
              <a:off x="1426270" y="4732565"/>
              <a:ext cx="388301" cy="252570"/>
              <a:chOff x="3406870" y="1042227"/>
              <a:chExt cx="388301" cy="252570"/>
            </a:xfrm>
          </p:grpSpPr>
          <p:sp>
            <p:nvSpPr>
              <p:cNvPr id="2133" name="Google Shape;2133;p20"/>
              <p:cNvSpPr/>
              <p:nvPr/>
            </p:nvSpPr>
            <p:spPr>
              <a:xfrm rot="-5400000">
                <a:off x="3581641" y="867457"/>
                <a:ext cx="38760" cy="388301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9186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9187"/>
                    </a:lnTo>
                    <a:lnTo>
                      <a:pt x="0" y="269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p20"/>
              <p:cNvSpPr/>
              <p:nvPr/>
            </p:nvSpPr>
            <p:spPr>
              <a:xfrm rot="-5400000">
                <a:off x="3581641" y="938727"/>
                <a:ext cx="38760" cy="388301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9186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9187"/>
                    </a:lnTo>
                    <a:lnTo>
                      <a:pt x="0" y="269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2135;p20"/>
              <p:cNvSpPr/>
              <p:nvPr/>
            </p:nvSpPr>
            <p:spPr>
              <a:xfrm rot="-5400000">
                <a:off x="3581641" y="1009998"/>
                <a:ext cx="38760" cy="388301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9186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9187"/>
                    </a:lnTo>
                    <a:lnTo>
                      <a:pt x="0" y="269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20"/>
              <p:cNvSpPr/>
              <p:nvPr/>
            </p:nvSpPr>
            <p:spPr>
              <a:xfrm rot="-5400000">
                <a:off x="3581641" y="1081267"/>
                <a:ext cx="38760" cy="388301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9186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9187"/>
                    </a:lnTo>
                    <a:lnTo>
                      <a:pt x="0" y="269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7" name="Google Shape;2137;p20"/>
            <p:cNvGrpSpPr/>
            <p:nvPr/>
          </p:nvGrpSpPr>
          <p:grpSpPr>
            <a:xfrm rot="10800000" flipH="1">
              <a:off x="2414993" y="308996"/>
              <a:ext cx="937846" cy="188127"/>
              <a:chOff x="2414993" y="4722815"/>
              <a:chExt cx="937846" cy="188127"/>
            </a:xfrm>
          </p:grpSpPr>
          <p:sp>
            <p:nvSpPr>
              <p:cNvPr id="2138" name="Google Shape;2138;p20"/>
              <p:cNvSpPr/>
              <p:nvPr/>
            </p:nvSpPr>
            <p:spPr>
              <a:xfrm rot="10800000">
                <a:off x="3314079" y="472281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20"/>
              <p:cNvSpPr/>
              <p:nvPr/>
            </p:nvSpPr>
            <p:spPr>
              <a:xfrm rot="10800000">
                <a:off x="2414993" y="4872181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0" name="Google Shape;2140;p20"/>
            <p:cNvGrpSpPr/>
            <p:nvPr/>
          </p:nvGrpSpPr>
          <p:grpSpPr>
            <a:xfrm rot="10800000" flipH="1">
              <a:off x="326298" y="227449"/>
              <a:ext cx="684524" cy="717745"/>
              <a:chOff x="3993398" y="63893"/>
              <a:chExt cx="684524" cy="717745"/>
            </a:xfrm>
          </p:grpSpPr>
          <p:sp>
            <p:nvSpPr>
              <p:cNvPr id="2141" name="Google Shape;2141;p20"/>
              <p:cNvSpPr/>
              <p:nvPr/>
            </p:nvSpPr>
            <p:spPr>
              <a:xfrm rot="10800000">
                <a:off x="4639162" y="57457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42" name="Google Shape;2142;p20"/>
              <p:cNvGrpSpPr/>
              <p:nvPr/>
            </p:nvGrpSpPr>
            <p:grpSpPr>
              <a:xfrm>
                <a:off x="3993398" y="457762"/>
                <a:ext cx="38757" cy="323875"/>
                <a:chOff x="2495188" y="231327"/>
                <a:chExt cx="26870" cy="224508"/>
              </a:xfrm>
            </p:grpSpPr>
            <p:sp>
              <p:nvSpPr>
                <p:cNvPr id="2143" name="Google Shape;2143;p20"/>
                <p:cNvSpPr/>
                <p:nvPr/>
              </p:nvSpPr>
              <p:spPr>
                <a:xfrm rot="-5400000">
                  <a:off x="2495188" y="23132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20"/>
                <p:cNvSpPr/>
                <p:nvPr/>
              </p:nvSpPr>
              <p:spPr>
                <a:xfrm rot="-5400000">
                  <a:off x="249518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20"/>
                <p:cNvSpPr/>
                <p:nvPr/>
              </p:nvSpPr>
              <p:spPr>
                <a:xfrm rot="-5400000">
                  <a:off x="249518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20"/>
                <p:cNvSpPr/>
                <p:nvPr/>
              </p:nvSpPr>
              <p:spPr>
                <a:xfrm rot="-5400000">
                  <a:off x="249518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20"/>
                <p:cNvSpPr/>
                <p:nvPr/>
              </p:nvSpPr>
              <p:spPr>
                <a:xfrm rot="-5400000">
                  <a:off x="2495188" y="42896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48" name="Google Shape;2148;p20"/>
              <p:cNvSpPr/>
              <p:nvPr/>
            </p:nvSpPr>
            <p:spPr>
              <a:xfrm rot="-5400000">
                <a:off x="4212703" y="63893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9" name="Google Shape;2149;p20"/>
            <p:cNvGrpSpPr/>
            <p:nvPr/>
          </p:nvGrpSpPr>
          <p:grpSpPr>
            <a:xfrm rot="10800000" flipH="1">
              <a:off x="5792383" y="227445"/>
              <a:ext cx="1518518" cy="320755"/>
              <a:chOff x="5325620" y="4503387"/>
              <a:chExt cx="1518518" cy="320755"/>
            </a:xfrm>
          </p:grpSpPr>
          <p:grpSp>
            <p:nvGrpSpPr>
              <p:cNvPr id="2150" name="Google Shape;2150;p20"/>
              <p:cNvGrpSpPr/>
              <p:nvPr/>
            </p:nvGrpSpPr>
            <p:grpSpPr>
              <a:xfrm>
                <a:off x="5836893" y="4723357"/>
                <a:ext cx="1007245" cy="100784"/>
                <a:chOff x="3773263" y="3188207"/>
                <a:chExt cx="698312" cy="69863"/>
              </a:xfrm>
            </p:grpSpPr>
            <p:sp>
              <p:nvSpPr>
                <p:cNvPr id="2151" name="Google Shape;2151;p20"/>
                <p:cNvSpPr/>
                <p:nvPr/>
              </p:nvSpPr>
              <p:spPr>
                <a:xfrm rot="10800000">
                  <a:off x="3773263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20"/>
                <p:cNvSpPr/>
                <p:nvPr/>
              </p:nvSpPr>
              <p:spPr>
                <a:xfrm rot="10800000">
                  <a:off x="382267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20"/>
                <p:cNvSpPr/>
                <p:nvPr/>
              </p:nvSpPr>
              <p:spPr>
                <a:xfrm rot="10800000">
                  <a:off x="387208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20"/>
                <p:cNvSpPr/>
                <p:nvPr/>
              </p:nvSpPr>
              <p:spPr>
                <a:xfrm rot="10800000">
                  <a:off x="392149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20"/>
                <p:cNvSpPr/>
                <p:nvPr/>
              </p:nvSpPr>
              <p:spPr>
                <a:xfrm rot="10800000">
                  <a:off x="3970901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20"/>
                <p:cNvSpPr/>
                <p:nvPr/>
              </p:nvSpPr>
              <p:spPr>
                <a:xfrm rot="10800000">
                  <a:off x="4317170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20"/>
                <p:cNvSpPr/>
                <p:nvPr/>
              </p:nvSpPr>
              <p:spPr>
                <a:xfrm rot="10800000">
                  <a:off x="4380938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20"/>
                <p:cNvSpPr/>
                <p:nvPr/>
              </p:nvSpPr>
              <p:spPr>
                <a:xfrm rot="10800000">
                  <a:off x="4444705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59" name="Google Shape;2159;p20"/>
              <p:cNvGrpSpPr/>
              <p:nvPr/>
            </p:nvGrpSpPr>
            <p:grpSpPr>
              <a:xfrm>
                <a:off x="5325620" y="4503387"/>
                <a:ext cx="265205" cy="38878"/>
                <a:chOff x="3418803" y="3035725"/>
                <a:chExt cx="183864" cy="26950"/>
              </a:xfrm>
            </p:grpSpPr>
            <p:sp>
              <p:nvSpPr>
                <p:cNvPr id="2160" name="Google Shape;2160;p20"/>
                <p:cNvSpPr/>
                <p:nvPr/>
              </p:nvSpPr>
              <p:spPr>
                <a:xfrm rot="10800000">
                  <a:off x="3418803" y="30358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20"/>
                <p:cNvSpPr/>
                <p:nvPr/>
              </p:nvSpPr>
              <p:spPr>
                <a:xfrm rot="10800000">
                  <a:off x="3471108" y="303572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20"/>
                <p:cNvSpPr/>
                <p:nvPr/>
              </p:nvSpPr>
              <p:spPr>
                <a:xfrm rot="10800000">
                  <a:off x="3523492" y="30358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20"/>
                <p:cNvSpPr/>
                <p:nvPr/>
              </p:nvSpPr>
              <p:spPr>
                <a:xfrm rot="10800000">
                  <a:off x="3575797" y="30358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64" name="Google Shape;2164;p20"/>
            <p:cNvGrpSpPr/>
            <p:nvPr/>
          </p:nvGrpSpPr>
          <p:grpSpPr>
            <a:xfrm rot="10800000" flipH="1">
              <a:off x="8411391" y="1147242"/>
              <a:ext cx="605482" cy="1500942"/>
              <a:chOff x="6483816" y="2163353"/>
              <a:chExt cx="605482" cy="1500942"/>
            </a:xfrm>
          </p:grpSpPr>
          <p:sp>
            <p:nvSpPr>
              <p:cNvPr id="2165" name="Google Shape;2165;p20"/>
              <p:cNvSpPr/>
              <p:nvPr/>
            </p:nvSpPr>
            <p:spPr>
              <a:xfrm rot="10800000">
                <a:off x="6483816" y="2389917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20"/>
              <p:cNvSpPr/>
              <p:nvPr/>
            </p:nvSpPr>
            <p:spPr>
              <a:xfrm rot="10800000">
                <a:off x="6844241" y="362553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7" name="Google Shape;2167;p20"/>
              <p:cNvGrpSpPr/>
              <p:nvPr/>
            </p:nvGrpSpPr>
            <p:grpSpPr>
              <a:xfrm>
                <a:off x="7050425" y="2163353"/>
                <a:ext cx="38873" cy="265326"/>
                <a:chOff x="4614591" y="1413630"/>
                <a:chExt cx="26950" cy="183922"/>
              </a:xfrm>
            </p:grpSpPr>
            <p:sp>
              <p:nvSpPr>
                <p:cNvPr id="2168" name="Google Shape;2168;p20"/>
                <p:cNvSpPr/>
                <p:nvPr/>
              </p:nvSpPr>
              <p:spPr>
                <a:xfrm rot="-5400000">
                  <a:off x="4614591" y="141363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20"/>
                <p:cNvSpPr/>
                <p:nvPr/>
              </p:nvSpPr>
              <p:spPr>
                <a:xfrm rot="-5400000">
                  <a:off x="4614671" y="14660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20"/>
                <p:cNvSpPr/>
                <p:nvPr/>
              </p:nvSpPr>
              <p:spPr>
                <a:xfrm rot="-5400000">
                  <a:off x="4614591" y="15183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20"/>
                <p:cNvSpPr/>
                <p:nvPr/>
              </p:nvSpPr>
              <p:spPr>
                <a:xfrm rot="-5400000">
                  <a:off x="4614591" y="157068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72" name="Google Shape;2172;p20"/>
            <p:cNvGrpSpPr/>
            <p:nvPr/>
          </p:nvGrpSpPr>
          <p:grpSpPr>
            <a:xfrm rot="5400000" flipH="1">
              <a:off x="346229" y="1615160"/>
              <a:ext cx="38757" cy="222745"/>
              <a:chOff x="2665876" y="3063961"/>
              <a:chExt cx="26870" cy="154405"/>
            </a:xfrm>
          </p:grpSpPr>
          <p:sp>
            <p:nvSpPr>
              <p:cNvPr id="2173" name="Google Shape;2173;p20"/>
              <p:cNvSpPr/>
              <p:nvPr/>
            </p:nvSpPr>
            <p:spPr>
              <a:xfrm rot="-5400000">
                <a:off x="2665876" y="306396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20"/>
              <p:cNvSpPr/>
              <p:nvPr/>
            </p:nvSpPr>
            <p:spPr>
              <a:xfrm rot="-5400000">
                <a:off x="2665876" y="3127729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20"/>
              <p:cNvSpPr/>
              <p:nvPr/>
            </p:nvSpPr>
            <p:spPr>
              <a:xfrm rot="-5400000">
                <a:off x="2665876" y="319149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6" name="Google Shape;2176;p20"/>
            <p:cNvGrpSpPr/>
            <p:nvPr/>
          </p:nvGrpSpPr>
          <p:grpSpPr>
            <a:xfrm rot="5400000" flipH="1">
              <a:off x="5798735" y="4537527"/>
              <a:ext cx="226582" cy="642645"/>
              <a:chOff x="6349376" y="529040"/>
              <a:chExt cx="226582" cy="642645"/>
            </a:xfrm>
          </p:grpSpPr>
          <p:grpSp>
            <p:nvGrpSpPr>
              <p:cNvPr id="2177" name="Google Shape;2177;p20"/>
              <p:cNvGrpSpPr/>
              <p:nvPr/>
            </p:nvGrpSpPr>
            <p:grpSpPr>
              <a:xfrm>
                <a:off x="6537201" y="847849"/>
                <a:ext cx="38757" cy="323836"/>
                <a:chOff x="4258779" y="501733"/>
                <a:chExt cx="26870" cy="224481"/>
              </a:xfrm>
            </p:grpSpPr>
            <p:sp>
              <p:nvSpPr>
                <p:cNvPr id="2178" name="Google Shape;2178;p20"/>
                <p:cNvSpPr/>
                <p:nvPr/>
              </p:nvSpPr>
              <p:spPr>
                <a:xfrm rot="5400000">
                  <a:off x="4258779" y="69934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20"/>
                <p:cNvSpPr/>
                <p:nvPr/>
              </p:nvSpPr>
              <p:spPr>
                <a:xfrm rot="5400000">
                  <a:off x="4258779" y="64994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20"/>
                <p:cNvSpPr/>
                <p:nvPr/>
              </p:nvSpPr>
              <p:spPr>
                <a:xfrm rot="5400000">
                  <a:off x="4258779" y="600538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20"/>
                <p:cNvSpPr/>
                <p:nvPr/>
              </p:nvSpPr>
              <p:spPr>
                <a:xfrm rot="5400000">
                  <a:off x="4258779" y="55113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20"/>
                <p:cNvSpPr/>
                <p:nvPr/>
              </p:nvSpPr>
              <p:spPr>
                <a:xfrm rot="5400000">
                  <a:off x="4258779" y="50173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3" name="Google Shape;2183;p20"/>
              <p:cNvGrpSpPr/>
              <p:nvPr/>
            </p:nvGrpSpPr>
            <p:grpSpPr>
              <a:xfrm>
                <a:off x="6349376" y="529040"/>
                <a:ext cx="38757" cy="181320"/>
                <a:chOff x="4128562" y="280736"/>
                <a:chExt cx="26870" cy="125690"/>
              </a:xfrm>
            </p:grpSpPr>
            <p:sp>
              <p:nvSpPr>
                <p:cNvPr id="2184" name="Google Shape;2184;p20"/>
                <p:cNvSpPr/>
                <p:nvPr/>
              </p:nvSpPr>
              <p:spPr>
                <a:xfrm rot="-5400000">
                  <a:off x="4128562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20"/>
                <p:cNvSpPr/>
                <p:nvPr/>
              </p:nvSpPr>
              <p:spPr>
                <a:xfrm rot="-5400000">
                  <a:off x="4128562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20"/>
                <p:cNvSpPr/>
                <p:nvPr/>
              </p:nvSpPr>
              <p:spPr>
                <a:xfrm rot="-5400000">
                  <a:off x="4128562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187" name="Google Shape;2187;p20"/>
          <p:cNvGrpSpPr/>
          <p:nvPr/>
        </p:nvGrpSpPr>
        <p:grpSpPr>
          <a:xfrm>
            <a:off x="254228" y="188784"/>
            <a:ext cx="8614114" cy="4796360"/>
            <a:chOff x="254228" y="188784"/>
            <a:chExt cx="8614114" cy="4796360"/>
          </a:xfrm>
        </p:grpSpPr>
        <p:grpSp>
          <p:nvGrpSpPr>
            <p:cNvPr id="2188" name="Google Shape;2188;p20"/>
            <p:cNvGrpSpPr/>
            <p:nvPr/>
          </p:nvGrpSpPr>
          <p:grpSpPr>
            <a:xfrm rot="10800000" flipH="1">
              <a:off x="254228" y="188784"/>
              <a:ext cx="8614114" cy="4796360"/>
              <a:chOff x="254228" y="234794"/>
              <a:chExt cx="8614114" cy="4796360"/>
            </a:xfrm>
          </p:grpSpPr>
          <p:sp>
            <p:nvSpPr>
              <p:cNvPr id="2189" name="Google Shape;2189;p20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20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20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20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20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20"/>
              <p:cNvSpPr/>
              <p:nvPr/>
            </p:nvSpPr>
            <p:spPr>
              <a:xfrm>
                <a:off x="2186177" y="477958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20"/>
              <p:cNvSpPr/>
              <p:nvPr/>
            </p:nvSpPr>
            <p:spPr>
              <a:xfrm>
                <a:off x="254228" y="184349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20"/>
              <p:cNvSpPr/>
              <p:nvPr/>
            </p:nvSpPr>
            <p:spPr>
              <a:xfrm>
                <a:off x="3115871" y="2347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20"/>
              <p:cNvSpPr/>
              <p:nvPr/>
            </p:nvSpPr>
            <p:spPr>
              <a:xfrm>
                <a:off x="5143490" y="4742139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8" name="Google Shape;2198;p20"/>
            <p:cNvSpPr/>
            <p:nvPr/>
          </p:nvSpPr>
          <p:spPr>
            <a:xfrm rot="5400000" flipH="1">
              <a:off x="6588587" y="4887124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9" name="Google Shape;2199;p20"/>
          <p:cNvGrpSpPr/>
          <p:nvPr/>
        </p:nvGrpSpPr>
        <p:grpSpPr>
          <a:xfrm>
            <a:off x="311991" y="1099068"/>
            <a:ext cx="8660081" cy="2498568"/>
            <a:chOff x="311991" y="1099068"/>
            <a:chExt cx="8660081" cy="2498568"/>
          </a:xfrm>
        </p:grpSpPr>
        <p:grpSp>
          <p:nvGrpSpPr>
            <p:cNvPr id="2200" name="Google Shape;2200;p20"/>
            <p:cNvGrpSpPr/>
            <p:nvPr/>
          </p:nvGrpSpPr>
          <p:grpSpPr>
            <a:xfrm>
              <a:off x="311991" y="1099068"/>
              <a:ext cx="388352" cy="302037"/>
              <a:chOff x="-1624194" y="265638"/>
              <a:chExt cx="1481128" cy="1151933"/>
            </a:xfrm>
          </p:grpSpPr>
          <p:grpSp>
            <p:nvGrpSpPr>
              <p:cNvPr id="2201" name="Google Shape;2201;p20"/>
              <p:cNvGrpSpPr/>
              <p:nvPr/>
            </p:nvGrpSpPr>
            <p:grpSpPr>
              <a:xfrm>
                <a:off x="-1624194" y="265638"/>
                <a:ext cx="1318133" cy="1043831"/>
                <a:chOff x="5819796" y="3791052"/>
                <a:chExt cx="392103" cy="310516"/>
              </a:xfrm>
            </p:grpSpPr>
            <p:sp>
              <p:nvSpPr>
                <p:cNvPr id="2202" name="Google Shape;2202;p20"/>
                <p:cNvSpPr/>
                <p:nvPr/>
              </p:nvSpPr>
              <p:spPr>
                <a:xfrm>
                  <a:off x="5819796" y="3791052"/>
                  <a:ext cx="392103" cy="28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87551" extrusionOk="0">
                      <a:moveTo>
                        <a:pt x="380532" y="287507"/>
                      </a:moveTo>
                      <a:lnTo>
                        <a:pt x="11572" y="287507"/>
                      </a:lnTo>
                      <a:cubicBezTo>
                        <a:pt x="5158" y="287507"/>
                        <a:pt x="0" y="282304"/>
                        <a:pt x="0" y="275935"/>
                      </a:cubicBezTo>
                      <a:lnTo>
                        <a:pt x="0" y="45481"/>
                      </a:lnTo>
                      <a:cubicBezTo>
                        <a:pt x="0" y="39067"/>
                        <a:pt x="5203" y="33909"/>
                        <a:pt x="11572" y="33909"/>
                      </a:cubicBezTo>
                      <a:lnTo>
                        <a:pt x="210315" y="33909"/>
                      </a:lnTo>
                      <a:cubicBezTo>
                        <a:pt x="215069" y="33909"/>
                        <a:pt x="219375" y="30993"/>
                        <a:pt x="221124" y="26553"/>
                      </a:cubicBezTo>
                      <a:lnTo>
                        <a:pt x="228615" y="7356"/>
                      </a:lnTo>
                      <a:cubicBezTo>
                        <a:pt x="230364" y="2916"/>
                        <a:pt x="234625" y="0"/>
                        <a:pt x="239425" y="0"/>
                      </a:cubicBezTo>
                      <a:lnTo>
                        <a:pt x="339446" y="0"/>
                      </a:lnTo>
                      <a:cubicBezTo>
                        <a:pt x="343797" y="0"/>
                        <a:pt x="347744" y="2422"/>
                        <a:pt x="349718" y="6280"/>
                      </a:cubicBezTo>
                      <a:lnTo>
                        <a:pt x="360751" y="27674"/>
                      </a:lnTo>
                      <a:cubicBezTo>
                        <a:pt x="362725" y="31532"/>
                        <a:pt x="366717" y="33954"/>
                        <a:pt x="371023" y="33954"/>
                      </a:cubicBezTo>
                      <a:lnTo>
                        <a:pt x="380532" y="33954"/>
                      </a:lnTo>
                      <a:cubicBezTo>
                        <a:pt x="386946" y="33954"/>
                        <a:pt x="392104" y="39157"/>
                        <a:pt x="392104" y="45526"/>
                      </a:cubicBezTo>
                      <a:lnTo>
                        <a:pt x="392104" y="275980"/>
                      </a:lnTo>
                      <a:cubicBezTo>
                        <a:pt x="392104" y="282394"/>
                        <a:pt x="386901" y="287552"/>
                        <a:pt x="380532" y="28755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20"/>
                <p:cNvSpPr/>
                <p:nvPr/>
              </p:nvSpPr>
              <p:spPr>
                <a:xfrm>
                  <a:off x="5819796" y="3847970"/>
                  <a:ext cx="392103" cy="253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53598" extrusionOk="0">
                      <a:moveTo>
                        <a:pt x="11572" y="0"/>
                      </a:moveTo>
                      <a:lnTo>
                        <a:pt x="380532" y="0"/>
                      </a:lnTo>
                      <a:cubicBezTo>
                        <a:pt x="386946" y="0"/>
                        <a:pt x="392104" y="5203"/>
                        <a:pt x="392104" y="11572"/>
                      </a:cubicBezTo>
                      <a:lnTo>
                        <a:pt x="392104" y="242026"/>
                      </a:lnTo>
                      <a:cubicBezTo>
                        <a:pt x="392104" y="248440"/>
                        <a:pt x="386901" y="253598"/>
                        <a:pt x="380532" y="253598"/>
                      </a:cubicBezTo>
                      <a:lnTo>
                        <a:pt x="11572" y="253598"/>
                      </a:lnTo>
                      <a:cubicBezTo>
                        <a:pt x="5158" y="253598"/>
                        <a:pt x="0" y="248395"/>
                        <a:pt x="0" y="242026"/>
                      </a:cubicBezTo>
                      <a:lnTo>
                        <a:pt x="0" y="11572"/>
                      </a:lnTo>
                      <a:cubicBezTo>
                        <a:pt x="0" y="5158"/>
                        <a:pt x="5203" y="0"/>
                        <a:pt x="115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20"/>
                <p:cNvSpPr/>
                <p:nvPr/>
              </p:nvSpPr>
              <p:spPr>
                <a:xfrm>
                  <a:off x="5834507" y="3865777"/>
                  <a:ext cx="133885" cy="6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85" h="63646" extrusionOk="0">
                      <a:moveTo>
                        <a:pt x="133886" y="0"/>
                      </a:moveTo>
                      <a:lnTo>
                        <a:pt x="9957" y="0"/>
                      </a:lnTo>
                      <a:cubicBezTo>
                        <a:pt x="4440" y="0"/>
                        <a:pt x="0" y="4440"/>
                        <a:pt x="0" y="9957"/>
                      </a:cubicBezTo>
                      <a:lnTo>
                        <a:pt x="0" y="6364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20"/>
                <p:cNvSpPr/>
                <p:nvPr/>
              </p:nvSpPr>
              <p:spPr>
                <a:xfrm>
                  <a:off x="6023652" y="3865777"/>
                  <a:ext cx="32114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4" h="4485" extrusionOk="0">
                      <a:moveTo>
                        <a:pt x="3211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20"/>
                <p:cNvSpPr/>
                <p:nvPr/>
              </p:nvSpPr>
              <p:spPr>
                <a:xfrm>
                  <a:off x="6098242" y="3865777"/>
                  <a:ext cx="29692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2" h="4485" extrusionOk="0">
                      <a:moveTo>
                        <a:pt x="296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7" name="Google Shape;2207;p20"/>
                <p:cNvSpPr/>
                <p:nvPr/>
              </p:nvSpPr>
              <p:spPr>
                <a:xfrm>
                  <a:off x="6162875" y="3865777"/>
                  <a:ext cx="34267" cy="13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7" h="139761" extrusionOk="0">
                      <a:moveTo>
                        <a:pt x="34268" y="139761"/>
                      </a:moveTo>
                      <a:lnTo>
                        <a:pt x="34268" y="9957"/>
                      </a:lnTo>
                      <a:cubicBezTo>
                        <a:pt x="34268" y="4440"/>
                        <a:pt x="29827" y="0"/>
                        <a:pt x="2431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8" name="Google Shape;2208;p20"/>
                <p:cNvSpPr/>
                <p:nvPr/>
              </p:nvSpPr>
              <p:spPr>
                <a:xfrm>
                  <a:off x="6113447" y="4038101"/>
                  <a:ext cx="83695" cy="4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5" h="45705" extrusionOk="0">
                      <a:moveTo>
                        <a:pt x="0" y="45705"/>
                      </a:moveTo>
                      <a:lnTo>
                        <a:pt x="73738" y="45705"/>
                      </a:lnTo>
                      <a:cubicBezTo>
                        <a:pt x="79255" y="45705"/>
                        <a:pt x="83695" y="41265"/>
                        <a:pt x="83695" y="35748"/>
                      </a:cubicBezTo>
                      <a:lnTo>
                        <a:pt x="8369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9" name="Google Shape;2209;p20"/>
                <p:cNvSpPr/>
                <p:nvPr/>
              </p:nvSpPr>
              <p:spPr>
                <a:xfrm>
                  <a:off x="5901473" y="4083806"/>
                  <a:ext cx="162143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43" h="4485" extrusionOk="0">
                      <a:moveTo>
                        <a:pt x="0" y="0"/>
                      </a:moveTo>
                      <a:lnTo>
                        <a:pt x="16214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0" name="Google Shape;2210;p20"/>
                <p:cNvSpPr/>
                <p:nvPr/>
              </p:nvSpPr>
              <p:spPr>
                <a:xfrm>
                  <a:off x="5834552" y="3974814"/>
                  <a:ext cx="9957" cy="10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7" h="109037" extrusionOk="0">
                      <a:moveTo>
                        <a:pt x="0" y="0"/>
                      </a:moveTo>
                      <a:lnTo>
                        <a:pt x="0" y="99080"/>
                      </a:lnTo>
                      <a:cubicBezTo>
                        <a:pt x="0" y="104597"/>
                        <a:pt x="4440" y="109037"/>
                        <a:pt x="9957" y="10903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20"/>
                <p:cNvSpPr/>
                <p:nvPr/>
              </p:nvSpPr>
              <p:spPr>
                <a:xfrm>
                  <a:off x="6044867" y="3801502"/>
                  <a:ext cx="127157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57" h="27360" extrusionOk="0">
                      <a:moveTo>
                        <a:pt x="127158" y="21395"/>
                      </a:moveTo>
                      <a:lnTo>
                        <a:pt x="118771" y="5158"/>
                      </a:lnTo>
                      <a:cubicBezTo>
                        <a:pt x="117111" y="1974"/>
                        <a:pt x="113881" y="0"/>
                        <a:pt x="110293" y="0"/>
                      </a:cubicBezTo>
                      <a:lnTo>
                        <a:pt x="17358" y="0"/>
                      </a:lnTo>
                      <a:cubicBezTo>
                        <a:pt x="13456" y="0"/>
                        <a:pt x="9913" y="2377"/>
                        <a:pt x="8477" y="6010"/>
                      </a:cubicBezTo>
                      <a:lnTo>
                        <a:pt x="0" y="273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2" name="Google Shape;2212;p20"/>
              <p:cNvGrpSpPr/>
              <p:nvPr/>
            </p:nvGrpSpPr>
            <p:grpSpPr>
              <a:xfrm>
                <a:off x="-1461198" y="373744"/>
                <a:ext cx="1318133" cy="1043827"/>
                <a:chOff x="5868282" y="3823211"/>
                <a:chExt cx="392103" cy="310515"/>
              </a:xfrm>
            </p:grpSpPr>
            <p:sp>
              <p:nvSpPr>
                <p:cNvPr id="2213" name="Google Shape;2213;p20"/>
                <p:cNvSpPr/>
                <p:nvPr/>
              </p:nvSpPr>
              <p:spPr>
                <a:xfrm>
                  <a:off x="5868282" y="3823211"/>
                  <a:ext cx="392103" cy="28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87551" extrusionOk="0">
                      <a:moveTo>
                        <a:pt x="380532" y="287507"/>
                      </a:moveTo>
                      <a:lnTo>
                        <a:pt x="11572" y="287507"/>
                      </a:lnTo>
                      <a:cubicBezTo>
                        <a:pt x="5158" y="287507"/>
                        <a:pt x="0" y="282304"/>
                        <a:pt x="0" y="275935"/>
                      </a:cubicBezTo>
                      <a:lnTo>
                        <a:pt x="0" y="45481"/>
                      </a:lnTo>
                      <a:cubicBezTo>
                        <a:pt x="0" y="39067"/>
                        <a:pt x="5203" y="33909"/>
                        <a:pt x="11572" y="33909"/>
                      </a:cubicBezTo>
                      <a:lnTo>
                        <a:pt x="210315" y="33909"/>
                      </a:lnTo>
                      <a:cubicBezTo>
                        <a:pt x="215069" y="33909"/>
                        <a:pt x="219375" y="30993"/>
                        <a:pt x="221125" y="26553"/>
                      </a:cubicBezTo>
                      <a:lnTo>
                        <a:pt x="228615" y="7356"/>
                      </a:lnTo>
                      <a:cubicBezTo>
                        <a:pt x="230364" y="2915"/>
                        <a:pt x="234625" y="0"/>
                        <a:pt x="239425" y="0"/>
                      </a:cubicBezTo>
                      <a:lnTo>
                        <a:pt x="339446" y="0"/>
                      </a:lnTo>
                      <a:cubicBezTo>
                        <a:pt x="343797" y="0"/>
                        <a:pt x="347744" y="2422"/>
                        <a:pt x="349718" y="6279"/>
                      </a:cubicBezTo>
                      <a:lnTo>
                        <a:pt x="360751" y="27674"/>
                      </a:lnTo>
                      <a:cubicBezTo>
                        <a:pt x="362725" y="31531"/>
                        <a:pt x="366717" y="33954"/>
                        <a:pt x="371023" y="33954"/>
                      </a:cubicBezTo>
                      <a:lnTo>
                        <a:pt x="380532" y="33954"/>
                      </a:lnTo>
                      <a:cubicBezTo>
                        <a:pt x="386946" y="33954"/>
                        <a:pt x="392104" y="39156"/>
                        <a:pt x="392104" y="45525"/>
                      </a:cubicBezTo>
                      <a:lnTo>
                        <a:pt x="392104" y="275979"/>
                      </a:lnTo>
                      <a:cubicBezTo>
                        <a:pt x="392104" y="282393"/>
                        <a:pt x="386901" y="287552"/>
                        <a:pt x="380532" y="287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20"/>
                <p:cNvSpPr/>
                <p:nvPr/>
              </p:nvSpPr>
              <p:spPr>
                <a:xfrm>
                  <a:off x="5868282" y="3880129"/>
                  <a:ext cx="392103" cy="25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53597" extrusionOk="0">
                      <a:moveTo>
                        <a:pt x="380532" y="0"/>
                      </a:moveTo>
                      <a:cubicBezTo>
                        <a:pt x="386923" y="0"/>
                        <a:pt x="392104" y="5181"/>
                        <a:pt x="392104" y="11572"/>
                      </a:cubicBezTo>
                      <a:lnTo>
                        <a:pt x="392104" y="242026"/>
                      </a:lnTo>
                      <a:cubicBezTo>
                        <a:pt x="392104" y="248417"/>
                        <a:pt x="386923" y="253598"/>
                        <a:pt x="380532" y="253598"/>
                      </a:cubicBezTo>
                      <a:lnTo>
                        <a:pt x="11572" y="253598"/>
                      </a:lnTo>
                      <a:cubicBezTo>
                        <a:pt x="5181" y="253598"/>
                        <a:pt x="0" y="248417"/>
                        <a:pt x="0" y="242026"/>
                      </a:cubicBezTo>
                      <a:lnTo>
                        <a:pt x="0" y="11572"/>
                      </a:lnTo>
                      <a:cubicBezTo>
                        <a:pt x="0" y="5181"/>
                        <a:pt x="5181" y="0"/>
                        <a:pt x="115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20"/>
                <p:cNvSpPr/>
                <p:nvPr/>
              </p:nvSpPr>
              <p:spPr>
                <a:xfrm>
                  <a:off x="5883038" y="3897891"/>
                  <a:ext cx="133885" cy="6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85" h="63646" extrusionOk="0">
                      <a:moveTo>
                        <a:pt x="133886" y="0"/>
                      </a:moveTo>
                      <a:lnTo>
                        <a:pt x="9957" y="0"/>
                      </a:lnTo>
                      <a:cubicBezTo>
                        <a:pt x="4440" y="0"/>
                        <a:pt x="0" y="4441"/>
                        <a:pt x="0" y="9957"/>
                      </a:cubicBezTo>
                      <a:lnTo>
                        <a:pt x="0" y="6364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20"/>
                <p:cNvSpPr/>
                <p:nvPr/>
              </p:nvSpPr>
              <p:spPr>
                <a:xfrm>
                  <a:off x="6072138" y="3897891"/>
                  <a:ext cx="32114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4" h="4485" extrusionOk="0">
                      <a:moveTo>
                        <a:pt x="3211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7" name="Google Shape;2217;p20"/>
                <p:cNvSpPr/>
                <p:nvPr/>
              </p:nvSpPr>
              <p:spPr>
                <a:xfrm>
                  <a:off x="6146728" y="3897891"/>
                  <a:ext cx="29692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2" h="4485" extrusionOk="0">
                      <a:moveTo>
                        <a:pt x="296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8" name="Google Shape;2218;p20"/>
                <p:cNvSpPr/>
                <p:nvPr/>
              </p:nvSpPr>
              <p:spPr>
                <a:xfrm>
                  <a:off x="6211361" y="3897891"/>
                  <a:ext cx="34267" cy="13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7" h="139761" extrusionOk="0">
                      <a:moveTo>
                        <a:pt x="34268" y="139762"/>
                      </a:moveTo>
                      <a:lnTo>
                        <a:pt x="34268" y="9957"/>
                      </a:lnTo>
                      <a:cubicBezTo>
                        <a:pt x="34268" y="4441"/>
                        <a:pt x="29827" y="0"/>
                        <a:pt x="2431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20"/>
                <p:cNvSpPr/>
                <p:nvPr/>
              </p:nvSpPr>
              <p:spPr>
                <a:xfrm>
                  <a:off x="6161978" y="4070260"/>
                  <a:ext cx="83695" cy="4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5" h="45705" extrusionOk="0">
                      <a:moveTo>
                        <a:pt x="0" y="45705"/>
                      </a:moveTo>
                      <a:lnTo>
                        <a:pt x="73738" y="45705"/>
                      </a:lnTo>
                      <a:cubicBezTo>
                        <a:pt x="79255" y="45705"/>
                        <a:pt x="83695" y="41265"/>
                        <a:pt x="83695" y="35748"/>
                      </a:cubicBezTo>
                      <a:lnTo>
                        <a:pt x="8369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20"/>
                <p:cNvSpPr/>
                <p:nvPr/>
              </p:nvSpPr>
              <p:spPr>
                <a:xfrm>
                  <a:off x="5950003" y="4115966"/>
                  <a:ext cx="162143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43" h="4485" extrusionOk="0">
                      <a:moveTo>
                        <a:pt x="0" y="0"/>
                      </a:moveTo>
                      <a:lnTo>
                        <a:pt x="16214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20"/>
                <p:cNvSpPr/>
                <p:nvPr/>
              </p:nvSpPr>
              <p:spPr>
                <a:xfrm>
                  <a:off x="5883038" y="4006928"/>
                  <a:ext cx="9957" cy="10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7" h="109037" extrusionOk="0">
                      <a:moveTo>
                        <a:pt x="0" y="0"/>
                      </a:moveTo>
                      <a:lnTo>
                        <a:pt x="0" y="99080"/>
                      </a:lnTo>
                      <a:cubicBezTo>
                        <a:pt x="0" y="104597"/>
                        <a:pt x="4440" y="109037"/>
                        <a:pt x="9957" y="10903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20"/>
                <p:cNvSpPr/>
                <p:nvPr/>
              </p:nvSpPr>
              <p:spPr>
                <a:xfrm>
                  <a:off x="6093353" y="3833662"/>
                  <a:ext cx="127157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57" h="27360" extrusionOk="0">
                      <a:moveTo>
                        <a:pt x="127158" y="21395"/>
                      </a:moveTo>
                      <a:lnTo>
                        <a:pt x="118771" y="5158"/>
                      </a:lnTo>
                      <a:cubicBezTo>
                        <a:pt x="117111" y="1974"/>
                        <a:pt x="113837" y="0"/>
                        <a:pt x="110293" y="0"/>
                      </a:cubicBezTo>
                      <a:lnTo>
                        <a:pt x="17358" y="0"/>
                      </a:lnTo>
                      <a:cubicBezTo>
                        <a:pt x="13456" y="0"/>
                        <a:pt x="9913" y="2377"/>
                        <a:pt x="8477" y="6010"/>
                      </a:cubicBezTo>
                      <a:lnTo>
                        <a:pt x="0" y="273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23" name="Google Shape;2223;p20"/>
            <p:cNvGrpSpPr/>
            <p:nvPr/>
          </p:nvGrpSpPr>
          <p:grpSpPr>
            <a:xfrm>
              <a:off x="8456199" y="3366850"/>
              <a:ext cx="515872" cy="230786"/>
              <a:chOff x="10081934" y="109459"/>
              <a:chExt cx="669269" cy="299410"/>
            </a:xfrm>
          </p:grpSpPr>
          <p:grpSp>
            <p:nvGrpSpPr>
              <p:cNvPr id="2224" name="Google Shape;2224;p20"/>
              <p:cNvGrpSpPr/>
              <p:nvPr/>
            </p:nvGrpSpPr>
            <p:grpSpPr>
              <a:xfrm rot="5400000">
                <a:off x="10451782" y="109449"/>
                <a:ext cx="299410" cy="299430"/>
                <a:chOff x="5605607" y="5197883"/>
                <a:chExt cx="199235" cy="199235"/>
              </a:xfrm>
            </p:grpSpPr>
            <p:sp>
              <p:nvSpPr>
                <p:cNvPr id="2225" name="Google Shape;2225;p20"/>
                <p:cNvSpPr/>
                <p:nvPr/>
              </p:nvSpPr>
              <p:spPr>
                <a:xfrm>
                  <a:off x="5605607" y="5197883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6" name="Google Shape;2226;p20"/>
                <p:cNvSpPr/>
                <p:nvPr/>
              </p:nvSpPr>
              <p:spPr>
                <a:xfrm>
                  <a:off x="5618962" y="5211238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7" name="Google Shape;2227;p20"/>
                <p:cNvSpPr/>
                <p:nvPr/>
              </p:nvSpPr>
              <p:spPr>
                <a:xfrm>
                  <a:off x="5633009" y="5241113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8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8" name="Google Shape;2228;p20"/>
                <p:cNvSpPr/>
                <p:nvPr/>
              </p:nvSpPr>
              <p:spPr>
                <a:xfrm>
                  <a:off x="5705275" y="5297501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5"/>
                        <a:pt x="0" y="7221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9" name="Google Shape;2229;p20"/>
                <p:cNvSpPr/>
                <p:nvPr/>
              </p:nvSpPr>
              <p:spPr>
                <a:xfrm>
                  <a:off x="5675498" y="5225236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30" name="Google Shape;2230;p20"/>
              <p:cNvGrpSpPr/>
              <p:nvPr/>
            </p:nvGrpSpPr>
            <p:grpSpPr>
              <a:xfrm rot="5400000">
                <a:off x="10081944" y="109449"/>
                <a:ext cx="299410" cy="299430"/>
                <a:chOff x="5605607" y="4967634"/>
                <a:chExt cx="199235" cy="199235"/>
              </a:xfrm>
            </p:grpSpPr>
            <p:sp>
              <p:nvSpPr>
                <p:cNvPr id="2231" name="Google Shape;2231;p20"/>
                <p:cNvSpPr/>
                <p:nvPr/>
              </p:nvSpPr>
              <p:spPr>
                <a:xfrm>
                  <a:off x="5605607" y="4967634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2" name="Google Shape;2232;p20"/>
                <p:cNvSpPr/>
                <p:nvPr/>
              </p:nvSpPr>
              <p:spPr>
                <a:xfrm>
                  <a:off x="5618962" y="4980989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20"/>
                <p:cNvSpPr/>
                <p:nvPr/>
              </p:nvSpPr>
              <p:spPr>
                <a:xfrm>
                  <a:off x="5633009" y="5010864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7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4" name="Google Shape;2234;p20"/>
                <p:cNvSpPr/>
                <p:nvPr/>
              </p:nvSpPr>
              <p:spPr>
                <a:xfrm>
                  <a:off x="5705275" y="5067252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6"/>
                        <a:pt x="0" y="7221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5" name="Google Shape;2235;p20"/>
                <p:cNvSpPr/>
                <p:nvPr/>
              </p:nvSpPr>
              <p:spPr>
                <a:xfrm>
                  <a:off x="5675498" y="4994987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7" name="Google Shape;2237;p21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2238" name="Google Shape;2238;p21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9" name="Google Shape;2239;p21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0" name="Google Shape;2240;p21"/>
          <p:cNvGrpSpPr/>
          <p:nvPr/>
        </p:nvGrpSpPr>
        <p:grpSpPr>
          <a:xfrm>
            <a:off x="99050" y="121209"/>
            <a:ext cx="8830942" cy="4948659"/>
            <a:chOff x="99050" y="121209"/>
            <a:chExt cx="8830942" cy="4948659"/>
          </a:xfrm>
        </p:grpSpPr>
        <p:grpSp>
          <p:nvGrpSpPr>
            <p:cNvPr id="2241" name="Google Shape;2241;p21"/>
            <p:cNvGrpSpPr/>
            <p:nvPr/>
          </p:nvGrpSpPr>
          <p:grpSpPr>
            <a:xfrm rot="10800000" flipH="1">
              <a:off x="99050" y="121209"/>
              <a:ext cx="8830942" cy="4948659"/>
              <a:chOff x="99050" y="150069"/>
              <a:chExt cx="8830942" cy="4948659"/>
            </a:xfrm>
          </p:grpSpPr>
          <p:sp>
            <p:nvSpPr>
              <p:cNvPr id="2242" name="Google Shape;2242;p21"/>
              <p:cNvSpPr/>
              <p:nvPr/>
            </p:nvSpPr>
            <p:spPr>
              <a:xfrm>
                <a:off x="2173444" y="182738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21"/>
              <p:cNvSpPr/>
              <p:nvPr/>
            </p:nvSpPr>
            <p:spPr>
              <a:xfrm>
                <a:off x="5986487" y="494692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4" name="Google Shape;2244;p21"/>
              <p:cNvSpPr/>
              <p:nvPr/>
            </p:nvSpPr>
            <p:spPr>
              <a:xfrm>
                <a:off x="8716545" y="321080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5" name="Google Shape;2245;p21"/>
              <p:cNvSpPr/>
              <p:nvPr/>
            </p:nvSpPr>
            <p:spPr>
              <a:xfrm>
                <a:off x="99050" y="296685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6" name="Google Shape;2246;p21"/>
              <p:cNvSpPr/>
              <p:nvPr/>
            </p:nvSpPr>
            <p:spPr>
              <a:xfrm>
                <a:off x="3170424" y="4998991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p21"/>
              <p:cNvSpPr/>
              <p:nvPr/>
            </p:nvSpPr>
            <p:spPr>
              <a:xfrm>
                <a:off x="8742571" y="45175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8" name="Google Shape;2248;p21"/>
              <p:cNvSpPr/>
              <p:nvPr/>
            </p:nvSpPr>
            <p:spPr>
              <a:xfrm>
                <a:off x="8830256" y="223410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9" name="Google Shape;2249;p21"/>
              <p:cNvSpPr/>
              <p:nvPr/>
            </p:nvSpPr>
            <p:spPr>
              <a:xfrm>
                <a:off x="498502" y="4899213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0" name="Google Shape;2250;p21"/>
              <p:cNvSpPr/>
              <p:nvPr/>
            </p:nvSpPr>
            <p:spPr>
              <a:xfrm>
                <a:off x="301946" y="150069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1" name="Google Shape;2251;p21"/>
            <p:cNvSpPr/>
            <p:nvPr/>
          </p:nvSpPr>
          <p:spPr>
            <a:xfrm rot="10800000" flipH="1">
              <a:off x="7183658" y="4896791"/>
              <a:ext cx="99736" cy="99736"/>
            </a:xfrm>
            <a:custGeom>
              <a:avLst/>
              <a:gdLst/>
              <a:ahLst/>
              <a:cxnLst/>
              <a:rect l="l" t="t" r="r" b="b"/>
              <a:pathLst>
                <a:path w="69141" h="69141" extrusionOk="0">
                  <a:moveTo>
                    <a:pt x="69141" y="34571"/>
                  </a:moveTo>
                  <a:cubicBezTo>
                    <a:pt x="50051" y="34571"/>
                    <a:pt x="34571" y="19090"/>
                    <a:pt x="34571" y="0"/>
                  </a:cubicBezTo>
                  <a:cubicBezTo>
                    <a:pt x="34571" y="19090"/>
                    <a:pt x="19090" y="34571"/>
                    <a:pt x="0" y="34571"/>
                  </a:cubicBezTo>
                  <a:cubicBezTo>
                    <a:pt x="19090" y="34571"/>
                    <a:pt x="34571" y="50051"/>
                    <a:pt x="34571" y="69142"/>
                  </a:cubicBezTo>
                  <a:cubicBezTo>
                    <a:pt x="34571" y="50051"/>
                    <a:pt x="50051" y="34571"/>
                    <a:pt x="69141" y="3457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2" name="Google Shape;2252;p21"/>
          <p:cNvGrpSpPr/>
          <p:nvPr/>
        </p:nvGrpSpPr>
        <p:grpSpPr>
          <a:xfrm rot="10800000" flipH="1">
            <a:off x="261142" y="89535"/>
            <a:ext cx="8753346" cy="4914919"/>
            <a:chOff x="261142" y="89535"/>
            <a:chExt cx="8753346" cy="4914919"/>
          </a:xfrm>
        </p:grpSpPr>
        <p:grpSp>
          <p:nvGrpSpPr>
            <p:cNvPr id="2253" name="Google Shape;2253;p21"/>
            <p:cNvGrpSpPr/>
            <p:nvPr/>
          </p:nvGrpSpPr>
          <p:grpSpPr>
            <a:xfrm rot="10800000" flipH="1">
              <a:off x="8749273" y="4262572"/>
              <a:ext cx="220058" cy="38760"/>
              <a:chOff x="4548573" y="3213305"/>
              <a:chExt cx="220058" cy="38760"/>
            </a:xfrm>
          </p:grpSpPr>
          <p:sp>
            <p:nvSpPr>
              <p:cNvPr id="2254" name="Google Shape;2254;p21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p21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21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7" name="Google Shape;2257;p21"/>
            <p:cNvGrpSpPr/>
            <p:nvPr/>
          </p:nvGrpSpPr>
          <p:grpSpPr>
            <a:xfrm rot="10800000" flipH="1">
              <a:off x="1455073" y="4942559"/>
              <a:ext cx="220058" cy="38760"/>
              <a:chOff x="4548573" y="2102255"/>
              <a:chExt cx="220058" cy="38760"/>
            </a:xfrm>
          </p:grpSpPr>
          <p:sp>
            <p:nvSpPr>
              <p:cNvPr id="2258" name="Google Shape;2258;p21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21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0" name="Google Shape;2260;p21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1" name="Google Shape;2261;p21"/>
            <p:cNvGrpSpPr/>
            <p:nvPr/>
          </p:nvGrpSpPr>
          <p:grpSpPr>
            <a:xfrm rot="5400000" flipH="1">
              <a:off x="3629425" y="-865603"/>
              <a:ext cx="270745" cy="2181020"/>
              <a:chOff x="3954628" y="-1551782"/>
              <a:chExt cx="270745" cy="2181020"/>
            </a:xfrm>
          </p:grpSpPr>
          <p:sp>
            <p:nvSpPr>
              <p:cNvPr id="2262" name="Google Shape;2262;p21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63" name="Google Shape;2263;p21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2264" name="Google Shape;2264;p21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5" name="Google Shape;2265;p21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6" name="Google Shape;2266;p21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7" name="Google Shape;2267;p21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8" name="Google Shape;2268;p21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69" name="Google Shape;2269;p21"/>
              <p:cNvSpPr/>
              <p:nvPr/>
            </p:nvSpPr>
            <p:spPr>
              <a:xfrm rot="-5400000">
                <a:off x="3954628" y="-15517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0" name="Google Shape;2270;p21"/>
            <p:cNvGrpSpPr/>
            <p:nvPr/>
          </p:nvGrpSpPr>
          <p:grpSpPr>
            <a:xfrm rot="10800000" flipH="1">
              <a:off x="7064056" y="4841770"/>
              <a:ext cx="1007245" cy="100784"/>
              <a:chOff x="3773263" y="3188207"/>
              <a:chExt cx="698312" cy="69863"/>
            </a:xfrm>
          </p:grpSpPr>
          <p:sp>
            <p:nvSpPr>
              <p:cNvPr id="2271" name="Google Shape;2271;p21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2" name="Google Shape;2272;p21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21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21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21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21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21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21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9" name="Google Shape;2279;p21"/>
            <p:cNvGrpSpPr/>
            <p:nvPr/>
          </p:nvGrpSpPr>
          <p:grpSpPr>
            <a:xfrm rot="10800000" flipH="1">
              <a:off x="8749283" y="500622"/>
              <a:ext cx="265205" cy="38878"/>
              <a:chOff x="230835" y="3188903"/>
              <a:chExt cx="183864" cy="26950"/>
            </a:xfrm>
          </p:grpSpPr>
          <p:sp>
            <p:nvSpPr>
              <p:cNvPr id="2280" name="Google Shape;2280;p21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21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21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21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4" name="Google Shape;2284;p21"/>
            <p:cNvGrpSpPr/>
            <p:nvPr/>
          </p:nvGrpSpPr>
          <p:grpSpPr>
            <a:xfrm>
              <a:off x="261142" y="764475"/>
              <a:ext cx="238566" cy="863648"/>
              <a:chOff x="-1171708" y="1247000"/>
              <a:chExt cx="238566" cy="863648"/>
            </a:xfrm>
          </p:grpSpPr>
          <p:grpSp>
            <p:nvGrpSpPr>
              <p:cNvPr id="2285" name="Google Shape;2285;p21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2286" name="Google Shape;2286;p21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7" name="Google Shape;2287;p21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8" name="Google Shape;2288;p21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9" name="Google Shape;2289;p21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0" name="Google Shape;2290;p21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91" name="Google Shape;2291;p21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2292" name="Google Shape;2292;p21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3" name="Google Shape;2293;p21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4" name="Google Shape;2294;p21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95" name="Google Shape;2295;p21"/>
            <p:cNvGrpSpPr/>
            <p:nvPr/>
          </p:nvGrpSpPr>
          <p:grpSpPr>
            <a:xfrm rot="5400000" flipH="1">
              <a:off x="5105950" y="4668790"/>
              <a:ext cx="85017" cy="586310"/>
              <a:chOff x="6207814" y="124050"/>
              <a:chExt cx="85017" cy="586310"/>
            </a:xfrm>
          </p:grpSpPr>
          <p:grpSp>
            <p:nvGrpSpPr>
              <p:cNvPr id="2296" name="Google Shape;2296;p21"/>
              <p:cNvGrpSpPr/>
              <p:nvPr/>
            </p:nvGrpSpPr>
            <p:grpSpPr>
              <a:xfrm>
                <a:off x="6207814" y="529040"/>
                <a:ext cx="38757" cy="181320"/>
                <a:chOff x="4030418" y="280736"/>
                <a:chExt cx="26870" cy="125690"/>
              </a:xfrm>
            </p:grpSpPr>
            <p:sp>
              <p:nvSpPr>
                <p:cNvPr id="2297" name="Google Shape;2297;p21"/>
                <p:cNvSpPr/>
                <p:nvPr/>
              </p:nvSpPr>
              <p:spPr>
                <a:xfrm rot="-5400000">
                  <a:off x="403041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8" name="Google Shape;2298;p21"/>
                <p:cNvSpPr/>
                <p:nvPr/>
              </p:nvSpPr>
              <p:spPr>
                <a:xfrm rot="-5400000">
                  <a:off x="403041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9" name="Google Shape;2299;p21"/>
                <p:cNvSpPr/>
                <p:nvPr/>
              </p:nvSpPr>
              <p:spPr>
                <a:xfrm rot="-5400000">
                  <a:off x="403041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0" name="Google Shape;2300;p21"/>
              <p:cNvSpPr/>
              <p:nvPr/>
            </p:nvSpPr>
            <p:spPr>
              <a:xfrm>
                <a:off x="6243079" y="124050"/>
                <a:ext cx="49752" cy="4975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6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1"/>
                    </a:cubicBezTo>
                    <a:cubicBezTo>
                      <a:pt x="17245" y="24945"/>
                      <a:pt x="24946" y="17245"/>
                      <a:pt x="34491" y="172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1" name="Google Shape;2301;p21"/>
            <p:cNvGrpSpPr/>
            <p:nvPr/>
          </p:nvGrpSpPr>
          <p:grpSpPr>
            <a:xfrm rot="10800000" flipH="1">
              <a:off x="8839375" y="1886690"/>
              <a:ext cx="85017" cy="586310"/>
              <a:chOff x="6207814" y="124050"/>
              <a:chExt cx="85017" cy="586310"/>
            </a:xfrm>
          </p:grpSpPr>
          <p:grpSp>
            <p:nvGrpSpPr>
              <p:cNvPr id="2302" name="Google Shape;2302;p21"/>
              <p:cNvGrpSpPr/>
              <p:nvPr/>
            </p:nvGrpSpPr>
            <p:grpSpPr>
              <a:xfrm>
                <a:off x="6207814" y="529040"/>
                <a:ext cx="38757" cy="181320"/>
                <a:chOff x="4030418" y="280736"/>
                <a:chExt cx="26870" cy="125690"/>
              </a:xfrm>
            </p:grpSpPr>
            <p:sp>
              <p:nvSpPr>
                <p:cNvPr id="2303" name="Google Shape;2303;p21"/>
                <p:cNvSpPr/>
                <p:nvPr/>
              </p:nvSpPr>
              <p:spPr>
                <a:xfrm rot="-5400000">
                  <a:off x="403041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4" name="Google Shape;2304;p21"/>
                <p:cNvSpPr/>
                <p:nvPr/>
              </p:nvSpPr>
              <p:spPr>
                <a:xfrm rot="-5400000">
                  <a:off x="403041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5" name="Google Shape;2305;p21"/>
                <p:cNvSpPr/>
                <p:nvPr/>
              </p:nvSpPr>
              <p:spPr>
                <a:xfrm rot="-5400000">
                  <a:off x="403041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6" name="Google Shape;2306;p21"/>
              <p:cNvSpPr/>
              <p:nvPr/>
            </p:nvSpPr>
            <p:spPr>
              <a:xfrm>
                <a:off x="6243079" y="124050"/>
                <a:ext cx="49752" cy="4975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6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1"/>
                    </a:cubicBezTo>
                    <a:cubicBezTo>
                      <a:pt x="17245" y="24945"/>
                      <a:pt x="24946" y="17245"/>
                      <a:pt x="34491" y="172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7" name="Google Shape;2307;p21"/>
          <p:cNvGrpSpPr/>
          <p:nvPr/>
        </p:nvGrpSpPr>
        <p:grpSpPr>
          <a:xfrm>
            <a:off x="99062" y="829376"/>
            <a:ext cx="8915437" cy="4258675"/>
            <a:chOff x="99062" y="829376"/>
            <a:chExt cx="8915437" cy="4258675"/>
          </a:xfrm>
        </p:grpSpPr>
        <p:grpSp>
          <p:nvGrpSpPr>
            <p:cNvPr id="2308" name="Google Shape;2308;p21"/>
            <p:cNvGrpSpPr/>
            <p:nvPr/>
          </p:nvGrpSpPr>
          <p:grpSpPr>
            <a:xfrm>
              <a:off x="99062" y="829376"/>
              <a:ext cx="494653" cy="565621"/>
              <a:chOff x="1368087" y="584960"/>
              <a:chExt cx="2069677" cy="2366616"/>
            </a:xfrm>
          </p:grpSpPr>
          <p:grpSp>
            <p:nvGrpSpPr>
              <p:cNvPr id="2309" name="Google Shape;2309;p21"/>
              <p:cNvGrpSpPr/>
              <p:nvPr/>
            </p:nvGrpSpPr>
            <p:grpSpPr>
              <a:xfrm>
                <a:off x="1368087" y="835097"/>
                <a:ext cx="1729577" cy="2116478"/>
                <a:chOff x="4718494" y="5889618"/>
                <a:chExt cx="632479" cy="773991"/>
              </a:xfrm>
            </p:grpSpPr>
            <p:sp>
              <p:nvSpPr>
                <p:cNvPr id="2310" name="Google Shape;2310;p21"/>
                <p:cNvSpPr/>
                <p:nvPr/>
              </p:nvSpPr>
              <p:spPr>
                <a:xfrm>
                  <a:off x="4718544" y="5889618"/>
                  <a:ext cx="632429" cy="773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429" h="773991" extrusionOk="0">
                      <a:moveTo>
                        <a:pt x="588458" y="0"/>
                      </a:moveTo>
                      <a:cubicBezTo>
                        <a:pt x="612743" y="0"/>
                        <a:pt x="632430" y="19687"/>
                        <a:pt x="632430" y="43972"/>
                      </a:cubicBezTo>
                      <a:lnTo>
                        <a:pt x="632430" y="730020"/>
                      </a:lnTo>
                      <a:cubicBezTo>
                        <a:pt x="632430" y="754305"/>
                        <a:pt x="612743" y="773992"/>
                        <a:pt x="588458" y="773992"/>
                      </a:cubicBezTo>
                      <a:lnTo>
                        <a:pt x="43972" y="773992"/>
                      </a:lnTo>
                      <a:cubicBezTo>
                        <a:pt x="19687" y="773992"/>
                        <a:pt x="0" y="754305"/>
                        <a:pt x="0" y="730020"/>
                      </a:cubicBezTo>
                      <a:lnTo>
                        <a:pt x="0" y="43972"/>
                      </a:lnTo>
                      <a:cubicBezTo>
                        <a:pt x="0" y="19687"/>
                        <a:pt x="19687" y="0"/>
                        <a:pt x="439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1" name="Google Shape;2311;p21"/>
                <p:cNvSpPr/>
                <p:nvPr/>
              </p:nvSpPr>
              <p:spPr>
                <a:xfrm>
                  <a:off x="4718494" y="5889618"/>
                  <a:ext cx="632429" cy="155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429" h="155312" extrusionOk="0">
                      <a:moveTo>
                        <a:pt x="44022" y="0"/>
                      </a:moveTo>
                      <a:lnTo>
                        <a:pt x="588457" y="0"/>
                      </a:lnTo>
                      <a:cubicBezTo>
                        <a:pt x="612744" y="0"/>
                        <a:pt x="632430" y="19736"/>
                        <a:pt x="632430" y="43972"/>
                      </a:cubicBezTo>
                      <a:lnTo>
                        <a:pt x="632430" y="155313"/>
                      </a:lnTo>
                      <a:lnTo>
                        <a:pt x="0" y="155313"/>
                      </a:lnTo>
                      <a:lnTo>
                        <a:pt x="0" y="43972"/>
                      </a:lnTo>
                      <a:cubicBezTo>
                        <a:pt x="0" y="19686"/>
                        <a:pt x="19736" y="0"/>
                        <a:pt x="43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2" name="Google Shape;2312;p21"/>
                <p:cNvSpPr/>
                <p:nvPr/>
              </p:nvSpPr>
              <p:spPr>
                <a:xfrm>
                  <a:off x="5222420" y="5927309"/>
                  <a:ext cx="83542" cy="83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2" h="83542" extrusionOk="0">
                      <a:moveTo>
                        <a:pt x="0" y="0"/>
                      </a:moveTo>
                      <a:lnTo>
                        <a:pt x="83543" y="0"/>
                      </a:lnTo>
                      <a:lnTo>
                        <a:pt x="83543" y="83543"/>
                      </a:lnTo>
                      <a:lnTo>
                        <a:pt x="0" y="835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13" name="Google Shape;2313;p21"/>
                <p:cNvGrpSpPr/>
                <p:nvPr/>
              </p:nvGrpSpPr>
              <p:grpSpPr>
                <a:xfrm>
                  <a:off x="5236863" y="5941752"/>
                  <a:ext cx="54606" cy="54606"/>
                  <a:chOff x="5236863" y="5941752"/>
                  <a:chExt cx="54606" cy="54606"/>
                </a:xfrm>
              </p:grpSpPr>
              <p:sp>
                <p:nvSpPr>
                  <p:cNvPr id="2314" name="Google Shape;2314;p21"/>
                  <p:cNvSpPr/>
                  <p:nvPr/>
                </p:nvSpPr>
                <p:spPr>
                  <a:xfrm>
                    <a:off x="5236863" y="5941752"/>
                    <a:ext cx="54606" cy="54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06" h="54606" extrusionOk="0">
                        <a:moveTo>
                          <a:pt x="0" y="0"/>
                        </a:moveTo>
                        <a:lnTo>
                          <a:pt x="54607" y="54607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5" name="Google Shape;2315;p21"/>
                  <p:cNvSpPr/>
                  <p:nvPr/>
                </p:nvSpPr>
                <p:spPr>
                  <a:xfrm>
                    <a:off x="5236863" y="5941752"/>
                    <a:ext cx="54606" cy="54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06" h="54606" extrusionOk="0">
                        <a:moveTo>
                          <a:pt x="54607" y="0"/>
                        </a:moveTo>
                        <a:lnTo>
                          <a:pt x="0" y="54607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16" name="Google Shape;2316;p21"/>
              <p:cNvGrpSpPr/>
              <p:nvPr/>
            </p:nvGrpSpPr>
            <p:grpSpPr>
              <a:xfrm>
                <a:off x="1538137" y="717235"/>
                <a:ext cx="1729577" cy="2116478"/>
                <a:chOff x="4718494" y="5889618"/>
                <a:chExt cx="632479" cy="773991"/>
              </a:xfrm>
            </p:grpSpPr>
            <p:sp>
              <p:nvSpPr>
                <p:cNvPr id="2317" name="Google Shape;2317;p21"/>
                <p:cNvSpPr/>
                <p:nvPr/>
              </p:nvSpPr>
              <p:spPr>
                <a:xfrm>
                  <a:off x="4718544" y="5889618"/>
                  <a:ext cx="632429" cy="773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429" h="773991" extrusionOk="0">
                      <a:moveTo>
                        <a:pt x="588458" y="0"/>
                      </a:moveTo>
                      <a:cubicBezTo>
                        <a:pt x="612743" y="0"/>
                        <a:pt x="632430" y="19687"/>
                        <a:pt x="632430" y="43972"/>
                      </a:cubicBezTo>
                      <a:lnTo>
                        <a:pt x="632430" y="730020"/>
                      </a:lnTo>
                      <a:cubicBezTo>
                        <a:pt x="632430" y="754305"/>
                        <a:pt x="612743" y="773992"/>
                        <a:pt x="588458" y="773992"/>
                      </a:cubicBezTo>
                      <a:lnTo>
                        <a:pt x="43972" y="773992"/>
                      </a:lnTo>
                      <a:cubicBezTo>
                        <a:pt x="19687" y="773992"/>
                        <a:pt x="0" y="754305"/>
                        <a:pt x="0" y="730020"/>
                      </a:cubicBezTo>
                      <a:lnTo>
                        <a:pt x="0" y="43972"/>
                      </a:lnTo>
                      <a:cubicBezTo>
                        <a:pt x="0" y="19687"/>
                        <a:pt x="19687" y="0"/>
                        <a:pt x="439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8" name="Google Shape;2318;p21"/>
                <p:cNvSpPr/>
                <p:nvPr/>
              </p:nvSpPr>
              <p:spPr>
                <a:xfrm>
                  <a:off x="4718494" y="5889618"/>
                  <a:ext cx="632429" cy="155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429" h="155312" extrusionOk="0">
                      <a:moveTo>
                        <a:pt x="44022" y="0"/>
                      </a:moveTo>
                      <a:lnTo>
                        <a:pt x="588457" y="0"/>
                      </a:lnTo>
                      <a:cubicBezTo>
                        <a:pt x="612744" y="0"/>
                        <a:pt x="632430" y="19736"/>
                        <a:pt x="632430" y="43972"/>
                      </a:cubicBezTo>
                      <a:lnTo>
                        <a:pt x="632430" y="155313"/>
                      </a:lnTo>
                      <a:lnTo>
                        <a:pt x="0" y="155313"/>
                      </a:lnTo>
                      <a:lnTo>
                        <a:pt x="0" y="43972"/>
                      </a:lnTo>
                      <a:cubicBezTo>
                        <a:pt x="0" y="19686"/>
                        <a:pt x="19736" y="0"/>
                        <a:pt x="43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9" name="Google Shape;2319;p21"/>
                <p:cNvSpPr/>
                <p:nvPr/>
              </p:nvSpPr>
              <p:spPr>
                <a:xfrm>
                  <a:off x="5222420" y="5927309"/>
                  <a:ext cx="83542" cy="83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2" h="83542" extrusionOk="0">
                      <a:moveTo>
                        <a:pt x="0" y="0"/>
                      </a:moveTo>
                      <a:lnTo>
                        <a:pt x="83543" y="0"/>
                      </a:lnTo>
                      <a:lnTo>
                        <a:pt x="83543" y="83543"/>
                      </a:lnTo>
                      <a:lnTo>
                        <a:pt x="0" y="835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20" name="Google Shape;2320;p21"/>
                <p:cNvGrpSpPr/>
                <p:nvPr/>
              </p:nvGrpSpPr>
              <p:grpSpPr>
                <a:xfrm>
                  <a:off x="5236863" y="5941752"/>
                  <a:ext cx="54606" cy="54606"/>
                  <a:chOff x="5236863" y="5941752"/>
                  <a:chExt cx="54606" cy="54606"/>
                </a:xfrm>
              </p:grpSpPr>
              <p:sp>
                <p:nvSpPr>
                  <p:cNvPr id="2321" name="Google Shape;2321;p21"/>
                  <p:cNvSpPr/>
                  <p:nvPr/>
                </p:nvSpPr>
                <p:spPr>
                  <a:xfrm>
                    <a:off x="5236863" y="5941752"/>
                    <a:ext cx="54606" cy="54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06" h="54606" extrusionOk="0">
                        <a:moveTo>
                          <a:pt x="0" y="0"/>
                        </a:moveTo>
                        <a:lnTo>
                          <a:pt x="54607" y="54607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2" name="Google Shape;2322;p21"/>
                  <p:cNvSpPr/>
                  <p:nvPr/>
                </p:nvSpPr>
                <p:spPr>
                  <a:xfrm>
                    <a:off x="5236863" y="5941752"/>
                    <a:ext cx="54606" cy="54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06" h="54606" extrusionOk="0">
                        <a:moveTo>
                          <a:pt x="54607" y="0"/>
                        </a:moveTo>
                        <a:lnTo>
                          <a:pt x="0" y="54607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23" name="Google Shape;2323;p21"/>
              <p:cNvGrpSpPr/>
              <p:nvPr/>
            </p:nvGrpSpPr>
            <p:grpSpPr>
              <a:xfrm>
                <a:off x="1708187" y="584960"/>
                <a:ext cx="1729577" cy="2116478"/>
                <a:chOff x="4718494" y="5889618"/>
                <a:chExt cx="632479" cy="773991"/>
              </a:xfrm>
            </p:grpSpPr>
            <p:sp>
              <p:nvSpPr>
                <p:cNvPr id="2324" name="Google Shape;2324;p21"/>
                <p:cNvSpPr/>
                <p:nvPr/>
              </p:nvSpPr>
              <p:spPr>
                <a:xfrm>
                  <a:off x="4718544" y="5889618"/>
                  <a:ext cx="632429" cy="773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429" h="773991" extrusionOk="0">
                      <a:moveTo>
                        <a:pt x="588458" y="0"/>
                      </a:moveTo>
                      <a:cubicBezTo>
                        <a:pt x="612743" y="0"/>
                        <a:pt x="632430" y="19687"/>
                        <a:pt x="632430" y="43972"/>
                      </a:cubicBezTo>
                      <a:lnTo>
                        <a:pt x="632430" y="730020"/>
                      </a:lnTo>
                      <a:cubicBezTo>
                        <a:pt x="632430" y="754305"/>
                        <a:pt x="612743" y="773992"/>
                        <a:pt x="588458" y="773992"/>
                      </a:cubicBezTo>
                      <a:lnTo>
                        <a:pt x="43972" y="773992"/>
                      </a:lnTo>
                      <a:cubicBezTo>
                        <a:pt x="19687" y="773992"/>
                        <a:pt x="0" y="754305"/>
                        <a:pt x="0" y="730020"/>
                      </a:cubicBezTo>
                      <a:lnTo>
                        <a:pt x="0" y="43972"/>
                      </a:lnTo>
                      <a:cubicBezTo>
                        <a:pt x="0" y="19687"/>
                        <a:pt x="19687" y="0"/>
                        <a:pt x="439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5" name="Google Shape;2325;p21"/>
                <p:cNvSpPr/>
                <p:nvPr/>
              </p:nvSpPr>
              <p:spPr>
                <a:xfrm>
                  <a:off x="4718494" y="5889618"/>
                  <a:ext cx="632429" cy="155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429" h="155312" extrusionOk="0">
                      <a:moveTo>
                        <a:pt x="44022" y="0"/>
                      </a:moveTo>
                      <a:lnTo>
                        <a:pt x="588457" y="0"/>
                      </a:lnTo>
                      <a:cubicBezTo>
                        <a:pt x="612744" y="0"/>
                        <a:pt x="632430" y="19736"/>
                        <a:pt x="632430" y="43972"/>
                      </a:cubicBezTo>
                      <a:lnTo>
                        <a:pt x="632430" y="155313"/>
                      </a:lnTo>
                      <a:lnTo>
                        <a:pt x="0" y="155313"/>
                      </a:lnTo>
                      <a:lnTo>
                        <a:pt x="0" y="43972"/>
                      </a:lnTo>
                      <a:cubicBezTo>
                        <a:pt x="0" y="19686"/>
                        <a:pt x="19736" y="0"/>
                        <a:pt x="43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6" name="Google Shape;2326;p21"/>
                <p:cNvSpPr/>
                <p:nvPr/>
              </p:nvSpPr>
              <p:spPr>
                <a:xfrm>
                  <a:off x="5222420" y="5927309"/>
                  <a:ext cx="83542" cy="83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42" h="83542" extrusionOk="0">
                      <a:moveTo>
                        <a:pt x="0" y="0"/>
                      </a:moveTo>
                      <a:lnTo>
                        <a:pt x="83543" y="0"/>
                      </a:lnTo>
                      <a:lnTo>
                        <a:pt x="83543" y="83543"/>
                      </a:lnTo>
                      <a:lnTo>
                        <a:pt x="0" y="835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27" name="Google Shape;2327;p21"/>
                <p:cNvGrpSpPr/>
                <p:nvPr/>
              </p:nvGrpSpPr>
              <p:grpSpPr>
                <a:xfrm>
                  <a:off x="5236863" y="5941752"/>
                  <a:ext cx="54606" cy="54606"/>
                  <a:chOff x="5236863" y="5941752"/>
                  <a:chExt cx="54606" cy="54606"/>
                </a:xfrm>
              </p:grpSpPr>
              <p:sp>
                <p:nvSpPr>
                  <p:cNvPr id="2328" name="Google Shape;2328;p21"/>
                  <p:cNvSpPr/>
                  <p:nvPr/>
                </p:nvSpPr>
                <p:spPr>
                  <a:xfrm>
                    <a:off x="5236863" y="5941752"/>
                    <a:ext cx="54606" cy="54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06" h="54606" extrusionOk="0">
                        <a:moveTo>
                          <a:pt x="0" y="0"/>
                        </a:moveTo>
                        <a:lnTo>
                          <a:pt x="54607" y="54607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9" name="Google Shape;2329;p21"/>
                  <p:cNvSpPr/>
                  <p:nvPr/>
                </p:nvSpPr>
                <p:spPr>
                  <a:xfrm>
                    <a:off x="5236863" y="5941752"/>
                    <a:ext cx="54606" cy="54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06" h="54606" extrusionOk="0">
                        <a:moveTo>
                          <a:pt x="54607" y="0"/>
                        </a:moveTo>
                        <a:lnTo>
                          <a:pt x="0" y="54607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330" name="Google Shape;2330;p21"/>
            <p:cNvGrpSpPr/>
            <p:nvPr/>
          </p:nvGrpSpPr>
          <p:grpSpPr>
            <a:xfrm>
              <a:off x="8603384" y="3568436"/>
              <a:ext cx="411115" cy="407401"/>
              <a:chOff x="2889943" y="1276307"/>
              <a:chExt cx="1468267" cy="1455002"/>
            </a:xfrm>
          </p:grpSpPr>
          <p:sp>
            <p:nvSpPr>
              <p:cNvPr id="2331" name="Google Shape;2331;p21"/>
              <p:cNvSpPr/>
              <p:nvPr/>
            </p:nvSpPr>
            <p:spPr>
              <a:xfrm>
                <a:off x="2889943" y="1276307"/>
                <a:ext cx="1468267" cy="1455002"/>
              </a:xfrm>
              <a:custGeom>
                <a:avLst/>
                <a:gdLst/>
                <a:ahLst/>
                <a:cxnLst/>
                <a:rect l="l" t="t" r="r" b="b"/>
                <a:pathLst>
                  <a:path w="799057" h="791838" extrusionOk="0">
                    <a:moveTo>
                      <a:pt x="758230" y="657325"/>
                    </a:moveTo>
                    <a:lnTo>
                      <a:pt x="799057" y="640000"/>
                    </a:lnTo>
                    <a:lnTo>
                      <a:pt x="749968" y="524497"/>
                    </a:lnTo>
                    <a:lnTo>
                      <a:pt x="709141" y="541822"/>
                    </a:lnTo>
                    <a:lnTo>
                      <a:pt x="672565" y="455917"/>
                    </a:lnTo>
                    <a:lnTo>
                      <a:pt x="629573" y="474205"/>
                    </a:lnTo>
                    <a:lnTo>
                      <a:pt x="623877" y="460729"/>
                    </a:lnTo>
                    <a:lnTo>
                      <a:pt x="795849" y="387658"/>
                    </a:lnTo>
                    <a:lnTo>
                      <a:pt x="746760" y="272154"/>
                    </a:lnTo>
                    <a:lnTo>
                      <a:pt x="703767" y="290443"/>
                    </a:lnTo>
                    <a:lnTo>
                      <a:pt x="685479" y="247450"/>
                    </a:lnTo>
                    <a:lnTo>
                      <a:pt x="642486" y="265738"/>
                    </a:lnTo>
                    <a:lnTo>
                      <a:pt x="624198" y="222745"/>
                    </a:lnTo>
                    <a:lnTo>
                      <a:pt x="581206" y="241033"/>
                    </a:lnTo>
                    <a:lnTo>
                      <a:pt x="562917" y="198040"/>
                    </a:lnTo>
                    <a:lnTo>
                      <a:pt x="519925" y="216328"/>
                    </a:lnTo>
                    <a:lnTo>
                      <a:pt x="501637" y="173335"/>
                    </a:lnTo>
                    <a:lnTo>
                      <a:pt x="458644" y="191623"/>
                    </a:lnTo>
                    <a:lnTo>
                      <a:pt x="440356" y="148630"/>
                    </a:lnTo>
                    <a:lnTo>
                      <a:pt x="397363" y="166918"/>
                    </a:lnTo>
                    <a:lnTo>
                      <a:pt x="379075" y="123925"/>
                    </a:lnTo>
                    <a:lnTo>
                      <a:pt x="336082" y="142214"/>
                    </a:lnTo>
                    <a:lnTo>
                      <a:pt x="317794" y="99220"/>
                    </a:lnTo>
                    <a:lnTo>
                      <a:pt x="274801" y="117509"/>
                    </a:lnTo>
                    <a:lnTo>
                      <a:pt x="256513" y="74516"/>
                    </a:lnTo>
                    <a:lnTo>
                      <a:pt x="213520" y="92804"/>
                    </a:lnTo>
                    <a:lnTo>
                      <a:pt x="195232" y="49811"/>
                    </a:lnTo>
                    <a:lnTo>
                      <a:pt x="152240" y="68099"/>
                    </a:lnTo>
                    <a:lnTo>
                      <a:pt x="133952" y="25106"/>
                    </a:lnTo>
                    <a:lnTo>
                      <a:pt x="90959" y="43394"/>
                    </a:lnTo>
                    <a:lnTo>
                      <a:pt x="90798" y="42993"/>
                    </a:lnTo>
                    <a:lnTo>
                      <a:pt x="90798" y="42993"/>
                    </a:lnTo>
                    <a:cubicBezTo>
                      <a:pt x="90798" y="42993"/>
                      <a:pt x="72510" y="0"/>
                      <a:pt x="72510" y="0"/>
                    </a:cubicBezTo>
                    <a:lnTo>
                      <a:pt x="0" y="30801"/>
                    </a:lnTo>
                    <a:lnTo>
                      <a:pt x="30801" y="103311"/>
                    </a:lnTo>
                    <a:lnTo>
                      <a:pt x="30801" y="103311"/>
                    </a:lnTo>
                    <a:cubicBezTo>
                      <a:pt x="30801" y="103311"/>
                      <a:pt x="55506" y="161464"/>
                      <a:pt x="55506" y="161464"/>
                    </a:cubicBezTo>
                    <a:lnTo>
                      <a:pt x="85665" y="232370"/>
                    </a:lnTo>
                    <a:lnTo>
                      <a:pt x="85665" y="232370"/>
                    </a:lnTo>
                    <a:cubicBezTo>
                      <a:pt x="85665" y="232370"/>
                      <a:pt x="91440" y="245926"/>
                      <a:pt x="91440" y="245926"/>
                    </a:cubicBezTo>
                    <a:lnTo>
                      <a:pt x="91440" y="245926"/>
                    </a:lnTo>
                    <a:cubicBezTo>
                      <a:pt x="91440" y="245926"/>
                      <a:pt x="119594" y="312179"/>
                      <a:pt x="119594" y="312179"/>
                    </a:cubicBezTo>
                    <a:lnTo>
                      <a:pt x="140529" y="361509"/>
                    </a:lnTo>
                    <a:lnTo>
                      <a:pt x="140529" y="361509"/>
                    </a:lnTo>
                    <a:cubicBezTo>
                      <a:pt x="140529" y="361509"/>
                      <a:pt x="146304" y="375065"/>
                      <a:pt x="146304" y="375065"/>
                    </a:cubicBezTo>
                    <a:lnTo>
                      <a:pt x="146304" y="375065"/>
                    </a:lnTo>
                    <a:lnTo>
                      <a:pt x="151678" y="387658"/>
                    </a:lnTo>
                    <a:lnTo>
                      <a:pt x="158897" y="404582"/>
                    </a:lnTo>
                    <a:lnTo>
                      <a:pt x="158897" y="404582"/>
                    </a:lnTo>
                    <a:lnTo>
                      <a:pt x="171811" y="434982"/>
                    </a:lnTo>
                    <a:lnTo>
                      <a:pt x="182880" y="461130"/>
                    </a:lnTo>
                    <a:lnTo>
                      <a:pt x="182880" y="461130"/>
                    </a:lnTo>
                    <a:cubicBezTo>
                      <a:pt x="182880" y="461130"/>
                      <a:pt x="201168" y="504123"/>
                      <a:pt x="201168" y="504123"/>
                    </a:cubicBezTo>
                    <a:lnTo>
                      <a:pt x="201168" y="504123"/>
                    </a:lnTo>
                    <a:cubicBezTo>
                      <a:pt x="201168" y="504123"/>
                      <a:pt x="229322" y="570377"/>
                      <a:pt x="229322" y="570377"/>
                    </a:cubicBezTo>
                    <a:lnTo>
                      <a:pt x="250257" y="619707"/>
                    </a:lnTo>
                    <a:lnTo>
                      <a:pt x="250257" y="619707"/>
                    </a:lnTo>
                    <a:cubicBezTo>
                      <a:pt x="250257" y="619707"/>
                      <a:pt x="256032" y="633262"/>
                      <a:pt x="256032" y="633262"/>
                    </a:cubicBezTo>
                    <a:lnTo>
                      <a:pt x="256032" y="633262"/>
                    </a:lnTo>
                    <a:lnTo>
                      <a:pt x="286833" y="705772"/>
                    </a:lnTo>
                    <a:lnTo>
                      <a:pt x="286833" y="705772"/>
                    </a:lnTo>
                    <a:lnTo>
                      <a:pt x="292608" y="719328"/>
                    </a:lnTo>
                    <a:lnTo>
                      <a:pt x="292608" y="719328"/>
                    </a:lnTo>
                    <a:lnTo>
                      <a:pt x="299907" y="736573"/>
                    </a:lnTo>
                    <a:lnTo>
                      <a:pt x="305121" y="748845"/>
                    </a:lnTo>
                    <a:lnTo>
                      <a:pt x="305121" y="748845"/>
                    </a:lnTo>
                    <a:cubicBezTo>
                      <a:pt x="305121" y="748845"/>
                      <a:pt x="323409" y="791839"/>
                      <a:pt x="323409" y="791839"/>
                    </a:cubicBezTo>
                    <a:lnTo>
                      <a:pt x="438912" y="742750"/>
                    </a:lnTo>
                    <a:lnTo>
                      <a:pt x="420624" y="699757"/>
                    </a:lnTo>
                    <a:lnTo>
                      <a:pt x="463617" y="681469"/>
                    </a:lnTo>
                    <a:lnTo>
                      <a:pt x="445329" y="638476"/>
                    </a:lnTo>
                    <a:lnTo>
                      <a:pt x="488322" y="620188"/>
                    </a:lnTo>
                    <a:lnTo>
                      <a:pt x="470034" y="577195"/>
                    </a:lnTo>
                    <a:lnTo>
                      <a:pt x="483509" y="571500"/>
                    </a:lnTo>
                    <a:lnTo>
                      <a:pt x="520085" y="657486"/>
                    </a:lnTo>
                    <a:lnTo>
                      <a:pt x="563078" y="639198"/>
                    </a:lnTo>
                    <a:lnTo>
                      <a:pt x="599654" y="725103"/>
                    </a:lnTo>
                    <a:lnTo>
                      <a:pt x="642647" y="706815"/>
                    </a:lnTo>
                    <a:lnTo>
                      <a:pt x="660935" y="749808"/>
                    </a:lnTo>
                    <a:lnTo>
                      <a:pt x="733445" y="719007"/>
                    </a:lnTo>
                    <a:lnTo>
                      <a:pt x="733445" y="719007"/>
                    </a:lnTo>
                    <a:cubicBezTo>
                      <a:pt x="733445" y="719007"/>
                      <a:pt x="776438" y="700719"/>
                      <a:pt x="776438" y="700719"/>
                    </a:cubicBezTo>
                    <a:lnTo>
                      <a:pt x="758150" y="65772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2" name="Google Shape;2332;p21"/>
              <p:cNvSpPr/>
              <p:nvPr/>
            </p:nvSpPr>
            <p:spPr>
              <a:xfrm>
                <a:off x="2984944" y="1370868"/>
                <a:ext cx="1210192" cy="1264873"/>
              </a:xfrm>
              <a:custGeom>
                <a:avLst/>
                <a:gdLst/>
                <a:ahLst/>
                <a:cxnLst/>
                <a:rect l="l" t="t" r="r" b="b"/>
                <a:pathLst>
                  <a:path w="658608" h="688366" extrusionOk="0">
                    <a:moveTo>
                      <a:pt x="0" y="0"/>
                    </a:moveTo>
                    <a:lnTo>
                      <a:pt x="658609" y="608798"/>
                    </a:lnTo>
                    <a:lnTo>
                      <a:pt x="658609" y="627969"/>
                    </a:lnTo>
                    <a:lnTo>
                      <a:pt x="612889" y="645294"/>
                    </a:lnTo>
                    <a:lnTo>
                      <a:pt x="588745" y="627969"/>
                    </a:lnTo>
                    <a:lnTo>
                      <a:pt x="519925" y="566287"/>
                    </a:lnTo>
                    <a:lnTo>
                      <a:pt x="440356" y="498589"/>
                    </a:lnTo>
                    <a:lnTo>
                      <a:pt x="397363" y="516877"/>
                    </a:lnTo>
                    <a:lnTo>
                      <a:pt x="372658" y="578158"/>
                    </a:lnTo>
                    <a:lnTo>
                      <a:pt x="347953" y="639439"/>
                    </a:lnTo>
                    <a:lnTo>
                      <a:pt x="306484" y="688367"/>
                    </a:lnTo>
                    <a:lnTo>
                      <a:pt x="274320" y="6279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E9FE">
                  <a:alpha val="40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33" name="Google Shape;2333;p21"/>
              <p:cNvGrpSpPr/>
              <p:nvPr/>
            </p:nvGrpSpPr>
            <p:grpSpPr>
              <a:xfrm>
                <a:off x="2928928" y="1315581"/>
                <a:ext cx="1389595" cy="1376412"/>
                <a:chOff x="3952751" y="6047300"/>
                <a:chExt cx="756695" cy="749516"/>
              </a:xfrm>
            </p:grpSpPr>
            <p:sp>
              <p:nvSpPr>
                <p:cNvPr id="2334" name="Google Shape;2334;p21"/>
                <p:cNvSpPr/>
                <p:nvPr/>
              </p:nvSpPr>
              <p:spPr>
                <a:xfrm rot="-1378363">
                  <a:off x="4021397" y="6079690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5" name="Google Shape;2335;p21"/>
                <p:cNvSpPr/>
                <p:nvPr/>
              </p:nvSpPr>
              <p:spPr>
                <a:xfrm rot="-1378363">
                  <a:off x="4082646" y="6104440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6" name="Google Shape;2336;p21"/>
                <p:cNvSpPr/>
                <p:nvPr/>
              </p:nvSpPr>
              <p:spPr>
                <a:xfrm rot="-1378363">
                  <a:off x="4143933" y="612913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21"/>
                <p:cNvSpPr/>
                <p:nvPr/>
              </p:nvSpPr>
              <p:spPr>
                <a:xfrm rot="-1378363">
                  <a:off x="4205262" y="615380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8" name="Google Shape;2338;p21"/>
                <p:cNvSpPr/>
                <p:nvPr/>
              </p:nvSpPr>
              <p:spPr>
                <a:xfrm rot="-1378363">
                  <a:off x="4266431" y="617863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9" name="Google Shape;2339;p21"/>
                <p:cNvSpPr/>
                <p:nvPr/>
              </p:nvSpPr>
              <p:spPr>
                <a:xfrm rot="-1378363">
                  <a:off x="4327760" y="620330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21"/>
                <p:cNvSpPr/>
                <p:nvPr/>
              </p:nvSpPr>
              <p:spPr>
                <a:xfrm rot="-1378363">
                  <a:off x="4389089" y="622797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1" name="Google Shape;2341;p21"/>
                <p:cNvSpPr/>
                <p:nvPr/>
              </p:nvSpPr>
              <p:spPr>
                <a:xfrm rot="-1378363">
                  <a:off x="4450258" y="625272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2" name="Google Shape;2342;p21"/>
                <p:cNvSpPr/>
                <p:nvPr/>
              </p:nvSpPr>
              <p:spPr>
                <a:xfrm rot="-1378363">
                  <a:off x="4511513" y="6277347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3" name="Google Shape;2343;p21"/>
                <p:cNvSpPr/>
                <p:nvPr/>
              </p:nvSpPr>
              <p:spPr>
                <a:xfrm rot="-1378363">
                  <a:off x="4572762" y="6302177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4" name="Google Shape;2344;p21"/>
                <p:cNvSpPr/>
                <p:nvPr/>
              </p:nvSpPr>
              <p:spPr>
                <a:xfrm rot="-1378363">
                  <a:off x="4634043" y="6327001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5" name="Google Shape;2345;p21"/>
                <p:cNvSpPr/>
                <p:nvPr/>
              </p:nvSpPr>
              <p:spPr>
                <a:xfrm rot="-1378363">
                  <a:off x="4652372" y="6369921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6" name="Google Shape;2346;p21"/>
                <p:cNvSpPr/>
                <p:nvPr/>
              </p:nvSpPr>
              <p:spPr>
                <a:xfrm rot="-1378363">
                  <a:off x="4609422" y="638809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7" name="Google Shape;2347;p21"/>
                <p:cNvSpPr/>
                <p:nvPr/>
              </p:nvSpPr>
              <p:spPr>
                <a:xfrm rot="-1378363">
                  <a:off x="4566342" y="640642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8" name="Google Shape;2348;p21"/>
                <p:cNvSpPr/>
                <p:nvPr/>
              </p:nvSpPr>
              <p:spPr>
                <a:xfrm rot="-1378363">
                  <a:off x="4523422" y="642459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9" name="Google Shape;2349;p21"/>
                <p:cNvSpPr/>
                <p:nvPr/>
              </p:nvSpPr>
              <p:spPr>
                <a:xfrm rot="-1378363">
                  <a:off x="4480343" y="644308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0" name="Google Shape;2350;p21"/>
                <p:cNvSpPr/>
                <p:nvPr/>
              </p:nvSpPr>
              <p:spPr>
                <a:xfrm rot="-1378363">
                  <a:off x="4498672" y="648600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1" name="Google Shape;2351;p21"/>
                <p:cNvSpPr/>
                <p:nvPr/>
              </p:nvSpPr>
              <p:spPr>
                <a:xfrm rot="-1378363">
                  <a:off x="4560001" y="651067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2" name="Google Shape;2352;p21"/>
                <p:cNvSpPr/>
                <p:nvPr/>
              </p:nvSpPr>
              <p:spPr>
                <a:xfrm rot="-1378363">
                  <a:off x="4578251" y="6553594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3" name="Google Shape;2353;p21"/>
                <p:cNvSpPr/>
                <p:nvPr/>
              </p:nvSpPr>
              <p:spPr>
                <a:xfrm rot="-1378363">
                  <a:off x="4430922" y="6565583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4" name="Google Shape;2354;p21"/>
                <p:cNvSpPr/>
                <p:nvPr/>
              </p:nvSpPr>
              <p:spPr>
                <a:xfrm rot="-1378363">
                  <a:off x="4369754" y="6540753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5" name="Google Shape;2355;p21"/>
                <p:cNvSpPr/>
                <p:nvPr/>
              </p:nvSpPr>
              <p:spPr>
                <a:xfrm rot="-1378363">
                  <a:off x="4344923" y="6602162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6" name="Google Shape;2356;p21"/>
                <p:cNvSpPr/>
                <p:nvPr/>
              </p:nvSpPr>
              <p:spPr>
                <a:xfrm rot="-1378363">
                  <a:off x="4320333" y="6663331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7" name="Google Shape;2357;p21"/>
                <p:cNvSpPr/>
                <p:nvPr/>
              </p:nvSpPr>
              <p:spPr>
                <a:xfrm rot="-1378363">
                  <a:off x="4295632" y="672450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8" name="Google Shape;2358;p21"/>
                <p:cNvSpPr/>
                <p:nvPr/>
              </p:nvSpPr>
              <p:spPr>
                <a:xfrm rot="-1378363">
                  <a:off x="4252552" y="674291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9" name="Google Shape;2359;p21"/>
                <p:cNvSpPr/>
                <p:nvPr/>
              </p:nvSpPr>
              <p:spPr>
                <a:xfrm rot="-1378363">
                  <a:off x="4234223" y="669991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0" name="Google Shape;2360;p21"/>
                <p:cNvSpPr/>
                <p:nvPr/>
              </p:nvSpPr>
              <p:spPr>
                <a:xfrm rot="-1378363">
                  <a:off x="4215973" y="6656917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1" name="Google Shape;2361;p21"/>
                <p:cNvSpPr/>
                <p:nvPr/>
              </p:nvSpPr>
              <p:spPr>
                <a:xfrm rot="-1378363">
                  <a:off x="4197692" y="6613843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2" name="Google Shape;2362;p21"/>
                <p:cNvSpPr/>
                <p:nvPr/>
              </p:nvSpPr>
              <p:spPr>
                <a:xfrm rot="-1378363">
                  <a:off x="4179363" y="6570844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3" name="Google Shape;2363;p21"/>
                <p:cNvSpPr/>
                <p:nvPr/>
              </p:nvSpPr>
              <p:spPr>
                <a:xfrm rot="-1378363">
                  <a:off x="4161194" y="6527764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4" name="Google Shape;2364;p21"/>
                <p:cNvSpPr/>
                <p:nvPr/>
              </p:nvSpPr>
              <p:spPr>
                <a:xfrm rot="-1378363">
                  <a:off x="4142913" y="6484690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5" name="Google Shape;2365;p21"/>
                <p:cNvSpPr/>
                <p:nvPr/>
              </p:nvSpPr>
              <p:spPr>
                <a:xfrm rot="-1378363">
                  <a:off x="4124583" y="6441691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6" name="Google Shape;2366;p21"/>
                <p:cNvSpPr/>
                <p:nvPr/>
              </p:nvSpPr>
              <p:spPr>
                <a:xfrm rot="-1378363">
                  <a:off x="4106222" y="6398698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7" name="Google Shape;2367;p21"/>
                <p:cNvSpPr/>
                <p:nvPr/>
              </p:nvSpPr>
              <p:spPr>
                <a:xfrm rot="-1378363">
                  <a:off x="4087893" y="6355778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8" name="Google Shape;2368;p21"/>
                <p:cNvSpPr/>
                <p:nvPr/>
              </p:nvSpPr>
              <p:spPr>
                <a:xfrm rot="-1378363">
                  <a:off x="4069724" y="6312698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9" name="Google Shape;2369;p21"/>
                <p:cNvSpPr/>
                <p:nvPr/>
              </p:nvSpPr>
              <p:spPr>
                <a:xfrm rot="-1378363">
                  <a:off x="4051363" y="6269625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0" name="Google Shape;2370;p21"/>
                <p:cNvSpPr/>
                <p:nvPr/>
              </p:nvSpPr>
              <p:spPr>
                <a:xfrm rot="-1378363">
                  <a:off x="4033033" y="622670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1" name="Google Shape;2371;p21"/>
                <p:cNvSpPr/>
                <p:nvPr/>
              </p:nvSpPr>
              <p:spPr>
                <a:xfrm rot="-1378363">
                  <a:off x="4014864" y="6183546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2" name="Google Shape;2372;p21"/>
                <p:cNvSpPr/>
                <p:nvPr/>
              </p:nvSpPr>
              <p:spPr>
                <a:xfrm rot="-1378363">
                  <a:off x="3996583" y="6140472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3" name="Google Shape;2373;p21"/>
                <p:cNvSpPr/>
                <p:nvPr/>
              </p:nvSpPr>
              <p:spPr>
                <a:xfrm rot="-1378363">
                  <a:off x="3978334" y="6097473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21"/>
                <p:cNvSpPr/>
                <p:nvPr/>
              </p:nvSpPr>
              <p:spPr>
                <a:xfrm rot="-1378363">
                  <a:off x="3960004" y="6054553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5" name="Google Shape;2375;p21"/>
                <p:cNvSpPr/>
                <p:nvPr/>
              </p:nvSpPr>
              <p:spPr>
                <a:xfrm rot="-1378363">
                  <a:off x="4449252" y="6608583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6" name="Google Shape;2376;p21"/>
                <p:cNvSpPr/>
                <p:nvPr/>
              </p:nvSpPr>
              <p:spPr>
                <a:xfrm rot="-1378363">
                  <a:off x="4632974" y="6682631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7" name="Google Shape;2377;p21"/>
                <p:cNvSpPr/>
                <p:nvPr/>
              </p:nvSpPr>
              <p:spPr>
                <a:xfrm rot="-1378363">
                  <a:off x="4589974" y="6700880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2" y="0"/>
                      </a:lnTo>
                      <a:lnTo>
                        <a:pt x="46682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8" name="Google Shape;2378;p21"/>
                <p:cNvSpPr/>
                <p:nvPr/>
              </p:nvSpPr>
              <p:spPr>
                <a:xfrm rot="-1378363">
                  <a:off x="4637290" y="6579282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2"/>
                      </a:lnTo>
                      <a:lnTo>
                        <a:pt x="0" y="466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9" name="Google Shape;2379;p21"/>
                <p:cNvSpPr/>
                <p:nvPr/>
              </p:nvSpPr>
              <p:spPr>
                <a:xfrm rot="-1378363">
                  <a:off x="4655546" y="6622312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0" name="Google Shape;2380;p21"/>
                <p:cNvSpPr/>
                <p:nvPr/>
              </p:nvSpPr>
              <p:spPr>
                <a:xfrm rot="-1378363">
                  <a:off x="4510507" y="6633204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1" name="Google Shape;2381;p21"/>
                <p:cNvSpPr/>
                <p:nvPr/>
              </p:nvSpPr>
              <p:spPr>
                <a:xfrm rot="-1378363">
                  <a:off x="4528805" y="6676130"/>
                  <a:ext cx="46647" cy="4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2" h="46682" extrusionOk="0">
                      <a:moveTo>
                        <a:pt x="0" y="0"/>
                      </a:moveTo>
                      <a:lnTo>
                        <a:pt x="46683" y="0"/>
                      </a:lnTo>
                      <a:lnTo>
                        <a:pt x="46683" y="46683"/>
                      </a:lnTo>
                      <a:lnTo>
                        <a:pt x="0" y="466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82" name="Google Shape;2382;p21"/>
            <p:cNvGrpSpPr/>
            <p:nvPr/>
          </p:nvGrpSpPr>
          <p:grpSpPr>
            <a:xfrm>
              <a:off x="3962121" y="4676922"/>
              <a:ext cx="411129" cy="411129"/>
              <a:chOff x="6262897" y="898022"/>
              <a:chExt cx="1707348" cy="1707348"/>
            </a:xfrm>
          </p:grpSpPr>
          <p:grpSp>
            <p:nvGrpSpPr>
              <p:cNvPr id="2383" name="Google Shape;2383;p21"/>
              <p:cNvGrpSpPr/>
              <p:nvPr/>
            </p:nvGrpSpPr>
            <p:grpSpPr>
              <a:xfrm>
                <a:off x="6307266" y="942087"/>
                <a:ext cx="1618588" cy="1618588"/>
                <a:chOff x="8421302" y="1332136"/>
                <a:chExt cx="2288727" cy="2288727"/>
              </a:xfrm>
            </p:grpSpPr>
            <p:sp>
              <p:nvSpPr>
                <p:cNvPr id="2384" name="Google Shape;2384;p21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5" name="Google Shape;2385;p21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6" name="Google Shape;2386;p21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7" name="Google Shape;2387;p21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8" name="Google Shape;2388;p21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9" name="Google Shape;2389;p21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0" name="Google Shape;2390;p21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641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91" name="Google Shape;2391;p21"/>
              <p:cNvSpPr/>
              <p:nvPr/>
            </p:nvSpPr>
            <p:spPr>
              <a:xfrm>
                <a:off x="6262897" y="898022"/>
                <a:ext cx="1707348" cy="1707348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22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2394" name="Google Shape;2394;p22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5" name="Google Shape;2395;p22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661434" y="499950"/>
              <a:ext cx="7821281" cy="4143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6" name="Google Shape;2396;p22"/>
          <p:cNvGrpSpPr/>
          <p:nvPr/>
        </p:nvGrpSpPr>
        <p:grpSpPr>
          <a:xfrm flipH="1">
            <a:off x="254225" y="108557"/>
            <a:ext cx="8762637" cy="4802384"/>
            <a:chOff x="254236" y="108557"/>
            <a:chExt cx="8762637" cy="4802384"/>
          </a:xfrm>
        </p:grpSpPr>
        <p:grpSp>
          <p:nvGrpSpPr>
            <p:cNvPr id="2397" name="Google Shape;2397;p22"/>
            <p:cNvGrpSpPr/>
            <p:nvPr/>
          </p:nvGrpSpPr>
          <p:grpSpPr>
            <a:xfrm>
              <a:off x="8681173" y="1353955"/>
              <a:ext cx="220058" cy="38760"/>
              <a:chOff x="4967073" y="2627430"/>
              <a:chExt cx="220058" cy="38760"/>
            </a:xfrm>
          </p:grpSpPr>
          <p:sp>
            <p:nvSpPr>
              <p:cNvPr id="2398" name="Google Shape;2398;p22"/>
              <p:cNvSpPr/>
              <p:nvPr/>
            </p:nvSpPr>
            <p:spPr>
              <a:xfrm>
                <a:off x="4967073" y="262743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22"/>
              <p:cNvSpPr/>
              <p:nvPr/>
            </p:nvSpPr>
            <p:spPr>
              <a:xfrm>
                <a:off x="5057664" y="262743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22"/>
              <p:cNvSpPr/>
              <p:nvPr/>
            </p:nvSpPr>
            <p:spPr>
              <a:xfrm>
                <a:off x="5148371" y="262743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1" name="Google Shape;2401;p22"/>
            <p:cNvGrpSpPr/>
            <p:nvPr/>
          </p:nvGrpSpPr>
          <p:grpSpPr>
            <a:xfrm>
              <a:off x="364323" y="1175518"/>
              <a:ext cx="220058" cy="38760"/>
              <a:chOff x="4548573" y="2102255"/>
              <a:chExt cx="220058" cy="38760"/>
            </a:xfrm>
          </p:grpSpPr>
          <p:sp>
            <p:nvSpPr>
              <p:cNvPr id="2402" name="Google Shape;2402;p22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22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22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5" name="Google Shape;2405;p22"/>
            <p:cNvGrpSpPr/>
            <p:nvPr/>
          </p:nvGrpSpPr>
          <p:grpSpPr>
            <a:xfrm>
              <a:off x="2414993" y="4722815"/>
              <a:ext cx="937846" cy="188127"/>
              <a:chOff x="2414993" y="4722815"/>
              <a:chExt cx="937846" cy="188127"/>
            </a:xfrm>
          </p:grpSpPr>
          <p:sp>
            <p:nvSpPr>
              <p:cNvPr id="2406" name="Google Shape;2406;p22"/>
              <p:cNvSpPr/>
              <p:nvPr/>
            </p:nvSpPr>
            <p:spPr>
              <a:xfrm rot="10800000">
                <a:off x="3314079" y="472281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22"/>
              <p:cNvSpPr/>
              <p:nvPr/>
            </p:nvSpPr>
            <p:spPr>
              <a:xfrm rot="10800000">
                <a:off x="2414993" y="4872181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8" name="Google Shape;2408;p22"/>
            <p:cNvGrpSpPr/>
            <p:nvPr/>
          </p:nvGrpSpPr>
          <p:grpSpPr>
            <a:xfrm>
              <a:off x="6303656" y="4496374"/>
              <a:ext cx="1991863" cy="360843"/>
              <a:chOff x="5836893" y="4463299"/>
              <a:chExt cx="1991863" cy="360843"/>
            </a:xfrm>
          </p:grpSpPr>
          <p:grpSp>
            <p:nvGrpSpPr>
              <p:cNvPr id="2409" name="Google Shape;2409;p22"/>
              <p:cNvGrpSpPr/>
              <p:nvPr/>
            </p:nvGrpSpPr>
            <p:grpSpPr>
              <a:xfrm>
                <a:off x="5836893" y="4723357"/>
                <a:ext cx="1007245" cy="100784"/>
                <a:chOff x="3773263" y="3188207"/>
                <a:chExt cx="698312" cy="69863"/>
              </a:xfrm>
            </p:grpSpPr>
            <p:sp>
              <p:nvSpPr>
                <p:cNvPr id="2410" name="Google Shape;2410;p22"/>
                <p:cNvSpPr/>
                <p:nvPr/>
              </p:nvSpPr>
              <p:spPr>
                <a:xfrm rot="10800000">
                  <a:off x="3773263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1" name="Google Shape;2411;p22"/>
                <p:cNvSpPr/>
                <p:nvPr/>
              </p:nvSpPr>
              <p:spPr>
                <a:xfrm rot="10800000">
                  <a:off x="382267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2" name="Google Shape;2412;p22"/>
                <p:cNvSpPr/>
                <p:nvPr/>
              </p:nvSpPr>
              <p:spPr>
                <a:xfrm rot="10800000">
                  <a:off x="387208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3" name="Google Shape;2413;p22"/>
                <p:cNvSpPr/>
                <p:nvPr/>
              </p:nvSpPr>
              <p:spPr>
                <a:xfrm rot="10800000">
                  <a:off x="3921492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4" name="Google Shape;2414;p22"/>
                <p:cNvSpPr/>
                <p:nvPr/>
              </p:nvSpPr>
              <p:spPr>
                <a:xfrm rot="10800000">
                  <a:off x="3970901" y="323120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5" name="Google Shape;2415;p22"/>
                <p:cNvSpPr/>
                <p:nvPr/>
              </p:nvSpPr>
              <p:spPr>
                <a:xfrm rot="10800000">
                  <a:off x="4317170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6" name="Google Shape;2416;p22"/>
                <p:cNvSpPr/>
                <p:nvPr/>
              </p:nvSpPr>
              <p:spPr>
                <a:xfrm rot="10800000">
                  <a:off x="4380938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7" name="Google Shape;2417;p22"/>
                <p:cNvSpPr/>
                <p:nvPr/>
              </p:nvSpPr>
              <p:spPr>
                <a:xfrm rot="10800000">
                  <a:off x="4444705" y="31882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8" name="Google Shape;2418;p22"/>
              <p:cNvGrpSpPr/>
              <p:nvPr/>
            </p:nvGrpSpPr>
            <p:grpSpPr>
              <a:xfrm>
                <a:off x="7789884" y="4463299"/>
                <a:ext cx="38873" cy="265210"/>
                <a:chOff x="5127250" y="3007936"/>
                <a:chExt cx="26950" cy="183842"/>
              </a:xfrm>
            </p:grpSpPr>
            <p:sp>
              <p:nvSpPr>
                <p:cNvPr id="2419" name="Google Shape;2419;p22"/>
                <p:cNvSpPr/>
                <p:nvPr/>
              </p:nvSpPr>
              <p:spPr>
                <a:xfrm rot="-5400000">
                  <a:off x="5127250" y="30079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0" name="Google Shape;2420;p22"/>
                <p:cNvSpPr/>
                <p:nvPr/>
              </p:nvSpPr>
              <p:spPr>
                <a:xfrm rot="-5400000">
                  <a:off x="5127330" y="306023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1" name="Google Shape;2421;p22"/>
                <p:cNvSpPr/>
                <p:nvPr/>
              </p:nvSpPr>
              <p:spPr>
                <a:xfrm rot="-5400000">
                  <a:off x="5127250" y="311261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2" name="Google Shape;2422;p22"/>
                <p:cNvSpPr/>
                <p:nvPr/>
              </p:nvSpPr>
              <p:spPr>
                <a:xfrm rot="-5400000">
                  <a:off x="5127250" y="3164908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23" name="Google Shape;2423;p22"/>
            <p:cNvGrpSpPr/>
            <p:nvPr/>
          </p:nvGrpSpPr>
          <p:grpSpPr>
            <a:xfrm>
              <a:off x="8681166" y="2571753"/>
              <a:ext cx="335707" cy="1500942"/>
              <a:chOff x="6753591" y="2163353"/>
              <a:chExt cx="335707" cy="1500942"/>
            </a:xfrm>
          </p:grpSpPr>
          <p:sp>
            <p:nvSpPr>
              <p:cNvPr id="2424" name="Google Shape;2424;p22"/>
              <p:cNvSpPr/>
              <p:nvPr/>
            </p:nvSpPr>
            <p:spPr>
              <a:xfrm rot="10800000">
                <a:off x="6753591" y="275514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2"/>
              <p:cNvSpPr/>
              <p:nvPr/>
            </p:nvSpPr>
            <p:spPr>
              <a:xfrm rot="10800000">
                <a:off x="6844241" y="362553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26" name="Google Shape;2426;p22"/>
              <p:cNvGrpSpPr/>
              <p:nvPr/>
            </p:nvGrpSpPr>
            <p:grpSpPr>
              <a:xfrm>
                <a:off x="7050425" y="2163353"/>
                <a:ext cx="38873" cy="265326"/>
                <a:chOff x="4614591" y="1413630"/>
                <a:chExt cx="26950" cy="183922"/>
              </a:xfrm>
            </p:grpSpPr>
            <p:sp>
              <p:nvSpPr>
                <p:cNvPr id="2427" name="Google Shape;2427;p22"/>
                <p:cNvSpPr/>
                <p:nvPr/>
              </p:nvSpPr>
              <p:spPr>
                <a:xfrm rot="-5400000">
                  <a:off x="4614591" y="141363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22"/>
                <p:cNvSpPr/>
                <p:nvPr/>
              </p:nvSpPr>
              <p:spPr>
                <a:xfrm rot="-5400000">
                  <a:off x="4614671" y="14660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22"/>
                <p:cNvSpPr/>
                <p:nvPr/>
              </p:nvSpPr>
              <p:spPr>
                <a:xfrm rot="-5400000">
                  <a:off x="4614591" y="15183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22"/>
                <p:cNvSpPr/>
                <p:nvPr/>
              </p:nvSpPr>
              <p:spPr>
                <a:xfrm rot="-5400000">
                  <a:off x="4614591" y="157068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31" name="Google Shape;2431;p22"/>
            <p:cNvGrpSpPr/>
            <p:nvPr/>
          </p:nvGrpSpPr>
          <p:grpSpPr>
            <a:xfrm rot="5400000">
              <a:off x="346229" y="2535645"/>
              <a:ext cx="38757" cy="222745"/>
              <a:chOff x="2665876" y="3063961"/>
              <a:chExt cx="26870" cy="154405"/>
            </a:xfrm>
          </p:grpSpPr>
          <p:sp>
            <p:nvSpPr>
              <p:cNvPr id="2432" name="Google Shape;2432;p22"/>
              <p:cNvSpPr/>
              <p:nvPr/>
            </p:nvSpPr>
            <p:spPr>
              <a:xfrm rot="-5400000">
                <a:off x="2665876" y="306396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2"/>
              <p:cNvSpPr/>
              <p:nvPr/>
            </p:nvSpPr>
            <p:spPr>
              <a:xfrm rot="-5400000">
                <a:off x="2665876" y="3127729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2"/>
              <p:cNvSpPr/>
              <p:nvPr/>
            </p:nvSpPr>
            <p:spPr>
              <a:xfrm rot="-5400000">
                <a:off x="2665876" y="319149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5" name="Google Shape;2435;p22"/>
            <p:cNvGrpSpPr/>
            <p:nvPr/>
          </p:nvGrpSpPr>
          <p:grpSpPr>
            <a:xfrm rot="5400000">
              <a:off x="4938106" y="-850781"/>
              <a:ext cx="323830" cy="2242506"/>
              <a:chOff x="6127587" y="529040"/>
              <a:chExt cx="323830" cy="2242506"/>
            </a:xfrm>
          </p:grpSpPr>
          <p:grpSp>
            <p:nvGrpSpPr>
              <p:cNvPr id="2436" name="Google Shape;2436;p22"/>
              <p:cNvGrpSpPr/>
              <p:nvPr/>
            </p:nvGrpSpPr>
            <p:grpSpPr>
              <a:xfrm>
                <a:off x="6127587" y="2732783"/>
                <a:ext cx="323830" cy="38763"/>
                <a:chOff x="3974798" y="1808355"/>
                <a:chExt cx="224508" cy="26870"/>
              </a:xfrm>
            </p:grpSpPr>
            <p:sp>
              <p:nvSpPr>
                <p:cNvPr id="2437" name="Google Shape;2437;p22"/>
                <p:cNvSpPr/>
                <p:nvPr/>
              </p:nvSpPr>
              <p:spPr>
                <a:xfrm rot="10800000">
                  <a:off x="3974798" y="180835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22"/>
                <p:cNvSpPr/>
                <p:nvPr/>
              </p:nvSpPr>
              <p:spPr>
                <a:xfrm rot="10800000">
                  <a:off x="4024207" y="180835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22"/>
                <p:cNvSpPr/>
                <p:nvPr/>
              </p:nvSpPr>
              <p:spPr>
                <a:xfrm rot="10800000">
                  <a:off x="4073617" y="180835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22"/>
                <p:cNvSpPr/>
                <p:nvPr/>
              </p:nvSpPr>
              <p:spPr>
                <a:xfrm rot="10800000">
                  <a:off x="4123027" y="180835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22"/>
                <p:cNvSpPr/>
                <p:nvPr/>
              </p:nvSpPr>
              <p:spPr>
                <a:xfrm rot="10800000">
                  <a:off x="4172436" y="180835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2" name="Google Shape;2442;p22"/>
              <p:cNvGrpSpPr/>
              <p:nvPr/>
            </p:nvGrpSpPr>
            <p:grpSpPr>
              <a:xfrm>
                <a:off x="6207814" y="529040"/>
                <a:ext cx="38757" cy="181320"/>
                <a:chOff x="4030418" y="280736"/>
                <a:chExt cx="26870" cy="125690"/>
              </a:xfrm>
            </p:grpSpPr>
            <p:sp>
              <p:nvSpPr>
                <p:cNvPr id="2443" name="Google Shape;2443;p22"/>
                <p:cNvSpPr/>
                <p:nvPr/>
              </p:nvSpPr>
              <p:spPr>
                <a:xfrm rot="-5400000">
                  <a:off x="403041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22"/>
                <p:cNvSpPr/>
                <p:nvPr/>
              </p:nvSpPr>
              <p:spPr>
                <a:xfrm rot="-5400000">
                  <a:off x="403041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22"/>
                <p:cNvSpPr/>
                <p:nvPr/>
              </p:nvSpPr>
              <p:spPr>
                <a:xfrm rot="-5400000">
                  <a:off x="403041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446" name="Google Shape;2446;p22"/>
          <p:cNvGrpSpPr/>
          <p:nvPr/>
        </p:nvGrpSpPr>
        <p:grpSpPr>
          <a:xfrm flipH="1">
            <a:off x="254213" y="108547"/>
            <a:ext cx="8762659" cy="4881066"/>
            <a:chOff x="254225" y="108547"/>
            <a:chExt cx="8762659" cy="4881066"/>
          </a:xfrm>
        </p:grpSpPr>
        <p:grpSp>
          <p:nvGrpSpPr>
            <p:cNvPr id="2447" name="Google Shape;2447;p22"/>
            <p:cNvGrpSpPr/>
            <p:nvPr/>
          </p:nvGrpSpPr>
          <p:grpSpPr>
            <a:xfrm>
              <a:off x="254225" y="108547"/>
              <a:ext cx="8762659" cy="4881066"/>
              <a:chOff x="254225" y="150094"/>
              <a:chExt cx="8762659" cy="4881066"/>
            </a:xfrm>
          </p:grpSpPr>
          <p:sp>
            <p:nvSpPr>
              <p:cNvPr id="2448" name="Google Shape;2448;p22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22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0" name="Google Shape;2450;p22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1" name="Google Shape;2451;p22"/>
              <p:cNvSpPr/>
              <p:nvPr/>
            </p:nvSpPr>
            <p:spPr>
              <a:xfrm>
                <a:off x="254225" y="456965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2" name="Google Shape;2452;p22"/>
              <p:cNvSpPr/>
              <p:nvPr/>
            </p:nvSpPr>
            <p:spPr>
              <a:xfrm>
                <a:off x="8917149" y="48064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p22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4" name="Google Shape;2454;p22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5" name="Google Shape;2455;p22"/>
              <p:cNvSpPr/>
              <p:nvPr/>
            </p:nvSpPr>
            <p:spPr>
              <a:xfrm>
                <a:off x="1218202" y="4905363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6" name="Google Shape;2456;p22"/>
              <p:cNvSpPr/>
              <p:nvPr/>
            </p:nvSpPr>
            <p:spPr>
              <a:xfrm>
                <a:off x="1966446" y="1500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7" name="Google Shape;2457;p22"/>
              <p:cNvSpPr/>
              <p:nvPr/>
            </p:nvSpPr>
            <p:spPr>
              <a:xfrm>
                <a:off x="4406803" y="4806464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8" name="Google Shape;2458;p22"/>
            <p:cNvSpPr/>
            <p:nvPr/>
          </p:nvSpPr>
          <p:spPr>
            <a:xfrm rot="5400000">
              <a:off x="6576512" y="224049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9" name="Google Shape;2459;p22"/>
          <p:cNvGrpSpPr/>
          <p:nvPr/>
        </p:nvGrpSpPr>
        <p:grpSpPr>
          <a:xfrm>
            <a:off x="171368" y="658004"/>
            <a:ext cx="5418548" cy="4331614"/>
            <a:chOff x="171368" y="658004"/>
            <a:chExt cx="5418548" cy="4331614"/>
          </a:xfrm>
        </p:grpSpPr>
        <p:grpSp>
          <p:nvGrpSpPr>
            <p:cNvPr id="2460" name="Google Shape;2460;p22"/>
            <p:cNvGrpSpPr/>
            <p:nvPr/>
          </p:nvGrpSpPr>
          <p:grpSpPr>
            <a:xfrm>
              <a:off x="5233752" y="4574547"/>
              <a:ext cx="356164" cy="415072"/>
              <a:chOff x="5395595" y="2613037"/>
              <a:chExt cx="2005427" cy="2337115"/>
            </a:xfrm>
          </p:grpSpPr>
          <p:sp>
            <p:nvSpPr>
              <p:cNvPr id="2461" name="Google Shape;2461;p22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2" name="Google Shape;2462;p22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463" name="Google Shape;2463;p22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22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5" name="Google Shape;2465;p22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6" name="Google Shape;2466;p22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22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22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9" name="Google Shape;2469;p22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22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22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2" name="Google Shape;2472;p22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3" name="Google Shape;2473;p22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22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5" name="Google Shape;2475;p22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6" name="Google Shape;2476;p22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7" name="Google Shape;2477;p22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8" name="Google Shape;2478;p22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9" name="Google Shape;2479;p22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0" name="Google Shape;2480;p22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1" name="Google Shape;2481;p22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2" name="Google Shape;2482;p22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3" name="Google Shape;2483;p22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4" name="Google Shape;2484;p22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5" name="Google Shape;2485;p22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6" name="Google Shape;2486;p22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87" name="Google Shape;2487;p22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488" name="Google Shape;2488;p22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9" name="Google Shape;2489;p22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0" name="Google Shape;2490;p22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1" name="Google Shape;2491;p22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2" name="Google Shape;2492;p22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3" name="Google Shape;2493;p22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4" name="Google Shape;2494;p22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5" name="Google Shape;2495;p22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22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7" name="Google Shape;2497;p22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8" name="Google Shape;2498;p22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22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0" name="Google Shape;2500;p22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1" name="Google Shape;2501;p22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22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3" name="Google Shape;2503;p22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4" name="Google Shape;2504;p22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22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6" name="Google Shape;2506;p22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22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22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9" name="Google Shape;2509;p22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0" name="Google Shape;2510;p22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1" name="Google Shape;2511;p22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2" name="Google Shape;2512;p22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3" name="Google Shape;2513;p22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22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5" name="Google Shape;2515;p22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6" name="Google Shape;2516;p22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22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8" name="Google Shape;2518;p22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9" name="Google Shape;2519;p22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0" name="Google Shape;2520;p22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1" name="Google Shape;2521;p22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2" name="Google Shape;2522;p22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3" name="Google Shape;2523;p22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4" name="Google Shape;2524;p22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22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22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7" name="Google Shape;2527;p22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22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9" name="Google Shape;2529;p22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0" name="Google Shape;2530;p22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1" name="Google Shape;2531;p22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22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3" name="Google Shape;2533;p22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4" name="Google Shape;2534;p22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5" name="Google Shape;2535;p22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6" name="Google Shape;2536;p22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7" name="Google Shape;2537;p22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8" name="Google Shape;2538;p22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9" name="Google Shape;2539;p22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22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1" name="Google Shape;2541;p22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2" name="Google Shape;2542;p22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22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4" name="Google Shape;2544;p22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5" name="Google Shape;2545;p22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22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7" name="Google Shape;2547;p22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8" name="Google Shape;2548;p22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22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0" name="Google Shape;2550;p22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1" name="Google Shape;2551;p22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22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3" name="Google Shape;2553;p22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4" name="Google Shape;2554;p22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5" name="Google Shape;2555;p22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6" name="Google Shape;2556;p22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57" name="Google Shape;2557;p22"/>
            <p:cNvGrpSpPr/>
            <p:nvPr/>
          </p:nvGrpSpPr>
          <p:grpSpPr>
            <a:xfrm>
              <a:off x="171368" y="658004"/>
              <a:ext cx="454341" cy="415072"/>
              <a:chOff x="4734273" y="5043510"/>
              <a:chExt cx="520198" cy="475237"/>
            </a:xfrm>
          </p:grpSpPr>
          <p:sp>
            <p:nvSpPr>
              <p:cNvPr id="2558" name="Google Shape;2558;p22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2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2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2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2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2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2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2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2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67" name="Google Shape;2567;p22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568" name="Google Shape;2568;p22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9" name="Google Shape;2569;p22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0" name="Google Shape;2570;p22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1" name="Google Shape;2571;p22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72" name="Google Shape;2572;p22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184" name="Google Shape;184;p3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661434" y="499950"/>
              <a:ext cx="7821281" cy="414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"/>
          <p:cNvSpPr txBox="1">
            <a:spLocks noGrp="1"/>
          </p:cNvSpPr>
          <p:nvPr>
            <p:ph type="title"/>
          </p:nvPr>
        </p:nvSpPr>
        <p:spPr>
          <a:xfrm>
            <a:off x="1291500" y="22319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3"/>
          <p:cNvGrpSpPr/>
          <p:nvPr/>
        </p:nvGrpSpPr>
        <p:grpSpPr>
          <a:xfrm>
            <a:off x="242253" y="169433"/>
            <a:ext cx="8663489" cy="4861707"/>
            <a:chOff x="242253" y="169433"/>
            <a:chExt cx="8663489" cy="4861707"/>
          </a:xfrm>
        </p:grpSpPr>
        <p:grpSp>
          <p:nvGrpSpPr>
            <p:cNvPr id="190" name="Google Shape;190;p3"/>
            <p:cNvGrpSpPr/>
            <p:nvPr/>
          </p:nvGrpSpPr>
          <p:grpSpPr>
            <a:xfrm rot="10800000">
              <a:off x="242253" y="3781508"/>
              <a:ext cx="220058" cy="38760"/>
              <a:chOff x="4548573" y="3213305"/>
              <a:chExt cx="220058" cy="38760"/>
            </a:xfrm>
          </p:grpSpPr>
          <p:sp>
            <p:nvSpPr>
              <p:cNvPr id="191" name="Google Shape;191;p3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 rot="10800000">
              <a:off x="8616278" y="4438320"/>
              <a:ext cx="220058" cy="38760"/>
              <a:chOff x="4548573" y="2102255"/>
              <a:chExt cx="220058" cy="38760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3"/>
            <p:cNvGrpSpPr/>
            <p:nvPr/>
          </p:nvGrpSpPr>
          <p:grpSpPr>
            <a:xfrm rot="-5400000">
              <a:off x="5352627" y="4330995"/>
              <a:ext cx="277970" cy="1122320"/>
              <a:chOff x="3947403" y="-493082"/>
              <a:chExt cx="277970" cy="1122320"/>
            </a:xfrm>
          </p:grpSpPr>
          <p:sp>
            <p:nvSpPr>
              <p:cNvPr id="199" name="Google Shape;199;p3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" name="Google Shape;200;p3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201" name="Google Shape;201;p3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6" name="Google Shape;206;p3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3"/>
            <p:cNvGrpSpPr/>
            <p:nvPr/>
          </p:nvGrpSpPr>
          <p:grpSpPr>
            <a:xfrm rot="10800000">
              <a:off x="5235858" y="289531"/>
              <a:ext cx="1007245" cy="100784"/>
              <a:chOff x="3773263" y="3188207"/>
              <a:chExt cx="698312" cy="69863"/>
            </a:xfrm>
          </p:grpSpPr>
          <p:sp>
            <p:nvSpPr>
              <p:cNvPr id="208" name="Google Shape;208;p3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3"/>
            <p:cNvGrpSpPr/>
            <p:nvPr/>
          </p:nvGrpSpPr>
          <p:grpSpPr>
            <a:xfrm rot="10800000">
              <a:off x="8482722" y="169433"/>
              <a:ext cx="265205" cy="38878"/>
              <a:chOff x="230835" y="3188903"/>
              <a:chExt cx="183864" cy="26950"/>
            </a:xfrm>
          </p:grpSpPr>
          <p:sp>
            <p:nvSpPr>
              <p:cNvPr id="217" name="Google Shape;217;p3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3"/>
            <p:cNvGrpSpPr/>
            <p:nvPr/>
          </p:nvGrpSpPr>
          <p:grpSpPr>
            <a:xfrm flipH="1">
              <a:off x="8667176" y="1340611"/>
              <a:ext cx="238566" cy="863648"/>
              <a:chOff x="-1171708" y="1247000"/>
              <a:chExt cx="238566" cy="863648"/>
            </a:xfrm>
          </p:grpSpPr>
          <p:grpSp>
            <p:nvGrpSpPr>
              <p:cNvPr id="222" name="Google Shape;222;p3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223" name="Google Shape;223;p3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8" name="Google Shape;228;p3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229" name="Google Shape;229;p3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3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2" name="Google Shape;232;p3"/>
            <p:cNvGrpSpPr/>
            <p:nvPr/>
          </p:nvGrpSpPr>
          <p:grpSpPr>
            <a:xfrm rot="-5400000">
              <a:off x="2956742" y="4882425"/>
              <a:ext cx="38757" cy="181320"/>
              <a:chOff x="4030418" y="280736"/>
              <a:chExt cx="26870" cy="125690"/>
            </a:xfrm>
          </p:grpSpPr>
          <p:sp>
            <p:nvSpPr>
              <p:cNvPr id="233" name="Google Shape;233;p3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3"/>
            <p:cNvGrpSpPr/>
            <p:nvPr/>
          </p:nvGrpSpPr>
          <p:grpSpPr>
            <a:xfrm>
              <a:off x="364323" y="320543"/>
              <a:ext cx="220058" cy="38760"/>
              <a:chOff x="4548573" y="2102255"/>
              <a:chExt cx="220058" cy="38760"/>
            </a:xfrm>
          </p:grpSpPr>
          <p:sp>
            <p:nvSpPr>
              <p:cNvPr id="237" name="Google Shape;237;p3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3"/>
            <p:cNvGrpSpPr/>
            <p:nvPr/>
          </p:nvGrpSpPr>
          <p:grpSpPr>
            <a:xfrm rot="5400000">
              <a:off x="432322" y="1509083"/>
              <a:ext cx="265205" cy="38878"/>
              <a:chOff x="230835" y="3188903"/>
              <a:chExt cx="183864" cy="26950"/>
            </a:xfrm>
          </p:grpSpPr>
          <p:sp>
            <p:nvSpPr>
              <p:cNvPr id="241" name="Google Shape;241;p3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5" name="Google Shape;245;p3"/>
          <p:cNvGrpSpPr/>
          <p:nvPr/>
        </p:nvGrpSpPr>
        <p:grpSpPr>
          <a:xfrm>
            <a:off x="353975" y="108547"/>
            <a:ext cx="8514367" cy="4922607"/>
            <a:chOff x="353975" y="108547"/>
            <a:chExt cx="8514367" cy="4922607"/>
          </a:xfrm>
        </p:grpSpPr>
        <p:grpSp>
          <p:nvGrpSpPr>
            <p:cNvPr id="246" name="Google Shape;246;p3"/>
            <p:cNvGrpSpPr/>
            <p:nvPr/>
          </p:nvGrpSpPr>
          <p:grpSpPr>
            <a:xfrm flipH="1">
              <a:off x="353975" y="108547"/>
              <a:ext cx="8514367" cy="4922607"/>
              <a:chOff x="353975" y="150094"/>
              <a:chExt cx="8514367" cy="4922607"/>
            </a:xfrm>
          </p:grpSpPr>
          <p:sp>
            <p:nvSpPr>
              <p:cNvPr id="247" name="Google Shape;247;p3"/>
              <p:cNvSpPr/>
              <p:nvPr/>
            </p:nvSpPr>
            <p:spPr>
              <a:xfrm>
                <a:off x="420119" y="581038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7388562" y="261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7076608" y="471847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353975" y="427148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8609324" y="41376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8768606" y="9125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966446" y="1500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5143490" y="4806464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7" name="Google Shape;257;p3"/>
            <p:cNvSpPr/>
            <p:nvPr/>
          </p:nvSpPr>
          <p:spPr>
            <a:xfrm rot="-5400000">
              <a:off x="2480471" y="4907447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3"/>
          <p:cNvGrpSpPr/>
          <p:nvPr/>
        </p:nvGrpSpPr>
        <p:grpSpPr>
          <a:xfrm>
            <a:off x="759074" y="2571743"/>
            <a:ext cx="7971299" cy="2445141"/>
            <a:chOff x="759074" y="2571743"/>
            <a:chExt cx="7971299" cy="2445141"/>
          </a:xfrm>
        </p:grpSpPr>
        <p:grpSp>
          <p:nvGrpSpPr>
            <p:cNvPr id="259" name="Google Shape;259;p3"/>
            <p:cNvGrpSpPr/>
            <p:nvPr/>
          </p:nvGrpSpPr>
          <p:grpSpPr>
            <a:xfrm>
              <a:off x="759074" y="4717826"/>
              <a:ext cx="299000" cy="299058"/>
              <a:chOff x="-1253063" y="3081727"/>
              <a:chExt cx="721002" cy="721317"/>
            </a:xfrm>
          </p:grpSpPr>
          <p:sp>
            <p:nvSpPr>
              <p:cNvPr id="260" name="Google Shape;260;p3"/>
              <p:cNvSpPr/>
              <p:nvPr/>
            </p:nvSpPr>
            <p:spPr>
              <a:xfrm>
                <a:off x="-1253063" y="3081727"/>
                <a:ext cx="721002" cy="721317"/>
              </a:xfrm>
              <a:custGeom>
                <a:avLst/>
                <a:gdLst/>
                <a:ahLst/>
                <a:cxnLst/>
                <a:rect l="l" t="t" r="r" b="b"/>
                <a:pathLst>
                  <a:path w="165843" h="165820" extrusionOk="0">
                    <a:moveTo>
                      <a:pt x="158645" y="110428"/>
                    </a:moveTo>
                    <a:lnTo>
                      <a:pt x="131150" y="82933"/>
                    </a:lnTo>
                    <a:lnTo>
                      <a:pt x="158645" y="55438"/>
                    </a:lnTo>
                    <a:cubicBezTo>
                      <a:pt x="168243" y="45839"/>
                      <a:pt x="168243" y="30186"/>
                      <a:pt x="158645" y="20543"/>
                    </a:cubicBezTo>
                    <a:lnTo>
                      <a:pt x="145323" y="7221"/>
                    </a:lnTo>
                    <a:cubicBezTo>
                      <a:pt x="140658" y="2557"/>
                      <a:pt x="134469" y="0"/>
                      <a:pt x="127876" y="0"/>
                    </a:cubicBezTo>
                    <a:cubicBezTo>
                      <a:pt x="121282" y="0"/>
                      <a:pt x="115093" y="2557"/>
                      <a:pt x="110428" y="7221"/>
                    </a:cubicBezTo>
                    <a:lnTo>
                      <a:pt x="82933" y="34716"/>
                    </a:lnTo>
                    <a:lnTo>
                      <a:pt x="55438" y="7221"/>
                    </a:lnTo>
                    <a:cubicBezTo>
                      <a:pt x="50773" y="2557"/>
                      <a:pt x="44584" y="0"/>
                      <a:pt x="37991" y="0"/>
                    </a:cubicBezTo>
                    <a:cubicBezTo>
                      <a:pt x="31397" y="0"/>
                      <a:pt x="25207" y="2557"/>
                      <a:pt x="20543" y="7221"/>
                    </a:cubicBezTo>
                    <a:lnTo>
                      <a:pt x="7221" y="20543"/>
                    </a:lnTo>
                    <a:cubicBezTo>
                      <a:pt x="2557" y="25207"/>
                      <a:pt x="0" y="31397"/>
                      <a:pt x="0" y="37990"/>
                    </a:cubicBezTo>
                    <a:cubicBezTo>
                      <a:pt x="0" y="44584"/>
                      <a:pt x="2557" y="50773"/>
                      <a:pt x="7221" y="55438"/>
                    </a:cubicBezTo>
                    <a:lnTo>
                      <a:pt x="34716" y="82933"/>
                    </a:lnTo>
                    <a:lnTo>
                      <a:pt x="7221" y="110428"/>
                    </a:lnTo>
                    <a:cubicBezTo>
                      <a:pt x="2557" y="115092"/>
                      <a:pt x="0" y="121282"/>
                      <a:pt x="0" y="127876"/>
                    </a:cubicBezTo>
                    <a:cubicBezTo>
                      <a:pt x="0" y="134469"/>
                      <a:pt x="2557" y="140658"/>
                      <a:pt x="7221" y="145323"/>
                    </a:cubicBezTo>
                    <a:lnTo>
                      <a:pt x="20498" y="158600"/>
                    </a:lnTo>
                    <a:cubicBezTo>
                      <a:pt x="25162" y="163264"/>
                      <a:pt x="31352" y="165821"/>
                      <a:pt x="37946" y="165821"/>
                    </a:cubicBezTo>
                    <a:cubicBezTo>
                      <a:pt x="44539" y="165821"/>
                      <a:pt x="50729" y="163264"/>
                      <a:pt x="55393" y="158600"/>
                    </a:cubicBezTo>
                    <a:lnTo>
                      <a:pt x="82888" y="131105"/>
                    </a:lnTo>
                    <a:lnTo>
                      <a:pt x="110383" y="158600"/>
                    </a:lnTo>
                    <a:cubicBezTo>
                      <a:pt x="115048" y="163264"/>
                      <a:pt x="121237" y="165821"/>
                      <a:pt x="127831" y="165821"/>
                    </a:cubicBezTo>
                    <a:cubicBezTo>
                      <a:pt x="134424" y="165821"/>
                      <a:pt x="140614" y="163264"/>
                      <a:pt x="145278" y="158600"/>
                    </a:cubicBezTo>
                    <a:lnTo>
                      <a:pt x="158600" y="145278"/>
                    </a:lnTo>
                    <a:cubicBezTo>
                      <a:pt x="168198" y="135680"/>
                      <a:pt x="168198" y="120026"/>
                      <a:pt x="158600" y="11038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-1194690" y="3140108"/>
                <a:ext cx="604294" cy="604546"/>
              </a:xfrm>
              <a:custGeom>
                <a:avLst/>
                <a:gdLst/>
                <a:ahLst/>
                <a:cxnLst/>
                <a:rect l="l" t="t" r="r" b="b"/>
                <a:pathLst>
                  <a:path w="138998" h="138976" extrusionOk="0">
                    <a:moveTo>
                      <a:pt x="98699" y="69499"/>
                    </a:moveTo>
                    <a:lnTo>
                      <a:pt x="135702" y="32496"/>
                    </a:lnTo>
                    <a:cubicBezTo>
                      <a:pt x="140098" y="28100"/>
                      <a:pt x="140098" y="21014"/>
                      <a:pt x="135702" y="16618"/>
                    </a:cubicBezTo>
                    <a:lnTo>
                      <a:pt x="122381" y="3297"/>
                    </a:lnTo>
                    <a:cubicBezTo>
                      <a:pt x="120273" y="1189"/>
                      <a:pt x="117447" y="22"/>
                      <a:pt x="114442" y="22"/>
                    </a:cubicBezTo>
                    <a:cubicBezTo>
                      <a:pt x="111437" y="22"/>
                      <a:pt x="108611" y="1189"/>
                      <a:pt x="106503" y="3297"/>
                    </a:cubicBezTo>
                    <a:lnTo>
                      <a:pt x="69499" y="40300"/>
                    </a:lnTo>
                    <a:lnTo>
                      <a:pt x="32496" y="3297"/>
                    </a:lnTo>
                    <a:cubicBezTo>
                      <a:pt x="28100" y="-1099"/>
                      <a:pt x="21014" y="-1099"/>
                      <a:pt x="16618" y="3297"/>
                    </a:cubicBezTo>
                    <a:lnTo>
                      <a:pt x="3297" y="16618"/>
                    </a:lnTo>
                    <a:cubicBezTo>
                      <a:pt x="-1099" y="21014"/>
                      <a:pt x="-1099" y="28100"/>
                      <a:pt x="3297" y="32496"/>
                    </a:cubicBezTo>
                    <a:lnTo>
                      <a:pt x="40300" y="69499"/>
                    </a:lnTo>
                    <a:lnTo>
                      <a:pt x="3297" y="106503"/>
                    </a:lnTo>
                    <a:cubicBezTo>
                      <a:pt x="-1099" y="110899"/>
                      <a:pt x="-1099" y="117985"/>
                      <a:pt x="3297" y="122381"/>
                    </a:cubicBezTo>
                    <a:lnTo>
                      <a:pt x="16618" y="135702"/>
                    </a:lnTo>
                    <a:cubicBezTo>
                      <a:pt x="18816" y="137900"/>
                      <a:pt x="21686" y="138976"/>
                      <a:pt x="24557" y="138976"/>
                    </a:cubicBezTo>
                    <a:cubicBezTo>
                      <a:pt x="27427" y="138976"/>
                      <a:pt x="30298" y="137900"/>
                      <a:pt x="32496" y="135702"/>
                    </a:cubicBezTo>
                    <a:lnTo>
                      <a:pt x="69499" y="98699"/>
                    </a:lnTo>
                    <a:lnTo>
                      <a:pt x="106503" y="135702"/>
                    </a:lnTo>
                    <a:cubicBezTo>
                      <a:pt x="108611" y="137810"/>
                      <a:pt x="111437" y="138976"/>
                      <a:pt x="114442" y="138976"/>
                    </a:cubicBezTo>
                    <a:cubicBezTo>
                      <a:pt x="117447" y="138976"/>
                      <a:pt x="120273" y="137810"/>
                      <a:pt x="122381" y="135702"/>
                    </a:cubicBezTo>
                    <a:lnTo>
                      <a:pt x="135702" y="122381"/>
                    </a:lnTo>
                    <a:cubicBezTo>
                      <a:pt x="140098" y="117985"/>
                      <a:pt x="140098" y="110899"/>
                      <a:pt x="135702" y="106503"/>
                    </a:cubicBezTo>
                    <a:lnTo>
                      <a:pt x="98699" y="6949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-1158557" y="3181335"/>
                <a:ext cx="151732" cy="224373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51580" extrusionOk="0">
                    <a:moveTo>
                      <a:pt x="11488" y="0"/>
                    </a:moveTo>
                    <a:lnTo>
                      <a:pt x="1890" y="9778"/>
                    </a:lnTo>
                    <a:cubicBezTo>
                      <a:pt x="-667" y="12379"/>
                      <a:pt x="-622" y="16551"/>
                      <a:pt x="1979" y="19107"/>
                    </a:cubicBezTo>
                    <a:lnTo>
                      <a:pt x="34901" y="5158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-773394" y="3479004"/>
                <a:ext cx="151732" cy="224373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51580" extrusionOk="0">
                    <a:moveTo>
                      <a:pt x="23368" y="51581"/>
                    </a:moveTo>
                    <a:lnTo>
                      <a:pt x="33012" y="41803"/>
                    </a:lnTo>
                    <a:cubicBezTo>
                      <a:pt x="35568" y="39201"/>
                      <a:pt x="35524" y="35030"/>
                      <a:pt x="32922" y="32473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-1164771" y="3463992"/>
                <a:ext cx="167109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38438" h="38124" extrusionOk="0">
                    <a:moveTo>
                      <a:pt x="38439" y="0"/>
                    </a:moveTo>
                    <a:lnTo>
                      <a:pt x="0" y="3812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-787426" y="3327342"/>
                <a:ext cx="89893" cy="89945"/>
              </a:xfrm>
              <a:custGeom>
                <a:avLst/>
                <a:gdLst/>
                <a:ahLst/>
                <a:cxnLst/>
                <a:rect l="l" t="t" r="r" b="b"/>
                <a:pathLst>
                  <a:path w="20677" h="20677" extrusionOk="0">
                    <a:moveTo>
                      <a:pt x="20677" y="0"/>
                    </a:moveTo>
                    <a:lnTo>
                      <a:pt x="0" y="2067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-681396" y="3256388"/>
                <a:ext cx="54792" cy="54823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12603" extrusionOk="0">
                    <a:moveTo>
                      <a:pt x="12604" y="0"/>
                    </a:moveTo>
                    <a:lnTo>
                      <a:pt x="0" y="1260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3"/>
            <p:cNvGrpSpPr/>
            <p:nvPr/>
          </p:nvGrpSpPr>
          <p:grpSpPr>
            <a:xfrm>
              <a:off x="1172925" y="4717826"/>
              <a:ext cx="299000" cy="299058"/>
              <a:chOff x="-1253063" y="3081727"/>
              <a:chExt cx="721002" cy="721317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-1253063" y="3081727"/>
                <a:ext cx="721002" cy="721317"/>
              </a:xfrm>
              <a:custGeom>
                <a:avLst/>
                <a:gdLst/>
                <a:ahLst/>
                <a:cxnLst/>
                <a:rect l="l" t="t" r="r" b="b"/>
                <a:pathLst>
                  <a:path w="165843" h="165820" extrusionOk="0">
                    <a:moveTo>
                      <a:pt x="158645" y="110428"/>
                    </a:moveTo>
                    <a:lnTo>
                      <a:pt x="131150" y="82933"/>
                    </a:lnTo>
                    <a:lnTo>
                      <a:pt x="158645" y="55438"/>
                    </a:lnTo>
                    <a:cubicBezTo>
                      <a:pt x="168243" y="45839"/>
                      <a:pt x="168243" y="30186"/>
                      <a:pt x="158645" y="20543"/>
                    </a:cubicBezTo>
                    <a:lnTo>
                      <a:pt x="145323" y="7221"/>
                    </a:lnTo>
                    <a:cubicBezTo>
                      <a:pt x="140658" y="2557"/>
                      <a:pt x="134469" y="0"/>
                      <a:pt x="127876" y="0"/>
                    </a:cubicBezTo>
                    <a:cubicBezTo>
                      <a:pt x="121282" y="0"/>
                      <a:pt x="115093" y="2557"/>
                      <a:pt x="110428" y="7221"/>
                    </a:cubicBezTo>
                    <a:lnTo>
                      <a:pt x="82933" y="34716"/>
                    </a:lnTo>
                    <a:lnTo>
                      <a:pt x="55438" y="7221"/>
                    </a:lnTo>
                    <a:cubicBezTo>
                      <a:pt x="50773" y="2557"/>
                      <a:pt x="44584" y="0"/>
                      <a:pt x="37991" y="0"/>
                    </a:cubicBezTo>
                    <a:cubicBezTo>
                      <a:pt x="31397" y="0"/>
                      <a:pt x="25207" y="2557"/>
                      <a:pt x="20543" y="7221"/>
                    </a:cubicBezTo>
                    <a:lnTo>
                      <a:pt x="7221" y="20543"/>
                    </a:lnTo>
                    <a:cubicBezTo>
                      <a:pt x="2557" y="25207"/>
                      <a:pt x="0" y="31397"/>
                      <a:pt x="0" y="37990"/>
                    </a:cubicBezTo>
                    <a:cubicBezTo>
                      <a:pt x="0" y="44584"/>
                      <a:pt x="2557" y="50773"/>
                      <a:pt x="7221" y="55438"/>
                    </a:cubicBezTo>
                    <a:lnTo>
                      <a:pt x="34716" y="82933"/>
                    </a:lnTo>
                    <a:lnTo>
                      <a:pt x="7221" y="110428"/>
                    </a:lnTo>
                    <a:cubicBezTo>
                      <a:pt x="2557" y="115092"/>
                      <a:pt x="0" y="121282"/>
                      <a:pt x="0" y="127876"/>
                    </a:cubicBezTo>
                    <a:cubicBezTo>
                      <a:pt x="0" y="134469"/>
                      <a:pt x="2557" y="140658"/>
                      <a:pt x="7221" y="145323"/>
                    </a:cubicBezTo>
                    <a:lnTo>
                      <a:pt x="20498" y="158600"/>
                    </a:lnTo>
                    <a:cubicBezTo>
                      <a:pt x="25162" y="163264"/>
                      <a:pt x="31352" y="165821"/>
                      <a:pt x="37946" y="165821"/>
                    </a:cubicBezTo>
                    <a:cubicBezTo>
                      <a:pt x="44539" y="165821"/>
                      <a:pt x="50729" y="163264"/>
                      <a:pt x="55393" y="158600"/>
                    </a:cubicBezTo>
                    <a:lnTo>
                      <a:pt x="82888" y="131105"/>
                    </a:lnTo>
                    <a:lnTo>
                      <a:pt x="110383" y="158600"/>
                    </a:lnTo>
                    <a:cubicBezTo>
                      <a:pt x="115048" y="163264"/>
                      <a:pt x="121237" y="165821"/>
                      <a:pt x="127831" y="165821"/>
                    </a:cubicBezTo>
                    <a:cubicBezTo>
                      <a:pt x="134424" y="165821"/>
                      <a:pt x="140614" y="163264"/>
                      <a:pt x="145278" y="158600"/>
                    </a:cubicBezTo>
                    <a:lnTo>
                      <a:pt x="158600" y="145278"/>
                    </a:lnTo>
                    <a:cubicBezTo>
                      <a:pt x="168198" y="135680"/>
                      <a:pt x="168198" y="120026"/>
                      <a:pt x="158600" y="11038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-1194690" y="3140108"/>
                <a:ext cx="604294" cy="604546"/>
              </a:xfrm>
              <a:custGeom>
                <a:avLst/>
                <a:gdLst/>
                <a:ahLst/>
                <a:cxnLst/>
                <a:rect l="l" t="t" r="r" b="b"/>
                <a:pathLst>
                  <a:path w="138998" h="138976" extrusionOk="0">
                    <a:moveTo>
                      <a:pt x="98699" y="69499"/>
                    </a:moveTo>
                    <a:lnTo>
                      <a:pt x="135702" y="32496"/>
                    </a:lnTo>
                    <a:cubicBezTo>
                      <a:pt x="140098" y="28100"/>
                      <a:pt x="140098" y="21014"/>
                      <a:pt x="135702" y="16618"/>
                    </a:cubicBezTo>
                    <a:lnTo>
                      <a:pt x="122381" y="3297"/>
                    </a:lnTo>
                    <a:cubicBezTo>
                      <a:pt x="120273" y="1189"/>
                      <a:pt x="117447" y="22"/>
                      <a:pt x="114442" y="22"/>
                    </a:cubicBezTo>
                    <a:cubicBezTo>
                      <a:pt x="111437" y="22"/>
                      <a:pt x="108611" y="1189"/>
                      <a:pt x="106503" y="3297"/>
                    </a:cubicBezTo>
                    <a:lnTo>
                      <a:pt x="69499" y="40300"/>
                    </a:lnTo>
                    <a:lnTo>
                      <a:pt x="32496" y="3297"/>
                    </a:lnTo>
                    <a:cubicBezTo>
                      <a:pt x="28100" y="-1099"/>
                      <a:pt x="21014" y="-1099"/>
                      <a:pt x="16618" y="3297"/>
                    </a:cubicBezTo>
                    <a:lnTo>
                      <a:pt x="3297" y="16618"/>
                    </a:lnTo>
                    <a:cubicBezTo>
                      <a:pt x="-1099" y="21014"/>
                      <a:pt x="-1099" y="28100"/>
                      <a:pt x="3297" y="32496"/>
                    </a:cubicBezTo>
                    <a:lnTo>
                      <a:pt x="40300" y="69499"/>
                    </a:lnTo>
                    <a:lnTo>
                      <a:pt x="3297" y="106503"/>
                    </a:lnTo>
                    <a:cubicBezTo>
                      <a:pt x="-1099" y="110899"/>
                      <a:pt x="-1099" y="117985"/>
                      <a:pt x="3297" y="122381"/>
                    </a:cubicBezTo>
                    <a:lnTo>
                      <a:pt x="16618" y="135702"/>
                    </a:lnTo>
                    <a:cubicBezTo>
                      <a:pt x="18816" y="137900"/>
                      <a:pt x="21686" y="138976"/>
                      <a:pt x="24557" y="138976"/>
                    </a:cubicBezTo>
                    <a:cubicBezTo>
                      <a:pt x="27427" y="138976"/>
                      <a:pt x="30298" y="137900"/>
                      <a:pt x="32496" y="135702"/>
                    </a:cubicBezTo>
                    <a:lnTo>
                      <a:pt x="69499" y="98699"/>
                    </a:lnTo>
                    <a:lnTo>
                      <a:pt x="106503" y="135702"/>
                    </a:lnTo>
                    <a:cubicBezTo>
                      <a:pt x="108611" y="137810"/>
                      <a:pt x="111437" y="138976"/>
                      <a:pt x="114442" y="138976"/>
                    </a:cubicBezTo>
                    <a:cubicBezTo>
                      <a:pt x="117447" y="138976"/>
                      <a:pt x="120273" y="137810"/>
                      <a:pt x="122381" y="135702"/>
                    </a:cubicBezTo>
                    <a:lnTo>
                      <a:pt x="135702" y="122381"/>
                    </a:lnTo>
                    <a:cubicBezTo>
                      <a:pt x="140098" y="117985"/>
                      <a:pt x="140098" y="110899"/>
                      <a:pt x="135702" y="106503"/>
                    </a:cubicBezTo>
                    <a:lnTo>
                      <a:pt x="98699" y="69499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-1158557" y="3181335"/>
                <a:ext cx="151732" cy="224373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51580" extrusionOk="0">
                    <a:moveTo>
                      <a:pt x="11488" y="0"/>
                    </a:moveTo>
                    <a:lnTo>
                      <a:pt x="1890" y="9778"/>
                    </a:lnTo>
                    <a:cubicBezTo>
                      <a:pt x="-667" y="12379"/>
                      <a:pt x="-622" y="16551"/>
                      <a:pt x="1979" y="19107"/>
                    </a:cubicBezTo>
                    <a:lnTo>
                      <a:pt x="34901" y="5158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-773394" y="3479004"/>
                <a:ext cx="151732" cy="224373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51580" extrusionOk="0">
                    <a:moveTo>
                      <a:pt x="23368" y="51581"/>
                    </a:moveTo>
                    <a:lnTo>
                      <a:pt x="33012" y="41803"/>
                    </a:lnTo>
                    <a:cubicBezTo>
                      <a:pt x="35568" y="39201"/>
                      <a:pt x="35524" y="35030"/>
                      <a:pt x="32922" y="32473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-1164771" y="3463992"/>
                <a:ext cx="167109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38438" h="38124" extrusionOk="0">
                    <a:moveTo>
                      <a:pt x="38439" y="0"/>
                    </a:moveTo>
                    <a:lnTo>
                      <a:pt x="0" y="3812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-787426" y="3327342"/>
                <a:ext cx="89893" cy="89945"/>
              </a:xfrm>
              <a:custGeom>
                <a:avLst/>
                <a:gdLst/>
                <a:ahLst/>
                <a:cxnLst/>
                <a:rect l="l" t="t" r="r" b="b"/>
                <a:pathLst>
                  <a:path w="20677" h="20677" extrusionOk="0">
                    <a:moveTo>
                      <a:pt x="20677" y="0"/>
                    </a:moveTo>
                    <a:lnTo>
                      <a:pt x="0" y="2067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-681396" y="3256388"/>
                <a:ext cx="54792" cy="54823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12603" extrusionOk="0">
                    <a:moveTo>
                      <a:pt x="12604" y="0"/>
                    </a:moveTo>
                    <a:lnTo>
                      <a:pt x="0" y="1260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"/>
            <p:cNvGrpSpPr/>
            <p:nvPr/>
          </p:nvGrpSpPr>
          <p:grpSpPr>
            <a:xfrm>
              <a:off x="8430782" y="2571743"/>
              <a:ext cx="299590" cy="284975"/>
              <a:chOff x="-1290442" y="1492907"/>
              <a:chExt cx="634725" cy="603760"/>
            </a:xfrm>
          </p:grpSpPr>
          <p:grpSp>
            <p:nvGrpSpPr>
              <p:cNvPr id="276" name="Google Shape;276;p3"/>
              <p:cNvGrpSpPr/>
              <p:nvPr/>
            </p:nvGrpSpPr>
            <p:grpSpPr>
              <a:xfrm>
                <a:off x="-1290442" y="1492907"/>
                <a:ext cx="634725" cy="603760"/>
                <a:chOff x="3855475" y="6236656"/>
                <a:chExt cx="364052" cy="346292"/>
              </a:xfrm>
            </p:grpSpPr>
            <p:sp>
              <p:nvSpPr>
                <p:cNvPr id="277" name="Google Shape;277;p3"/>
                <p:cNvSpPr/>
                <p:nvPr/>
              </p:nvSpPr>
              <p:spPr>
                <a:xfrm>
                  <a:off x="3855475" y="6236656"/>
                  <a:ext cx="364052" cy="346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52" h="346292" extrusionOk="0">
                      <a:moveTo>
                        <a:pt x="364053" y="132304"/>
                      </a:moveTo>
                      <a:lnTo>
                        <a:pt x="238267" y="114011"/>
                      </a:lnTo>
                      <a:lnTo>
                        <a:pt x="181993" y="0"/>
                      </a:lnTo>
                      <a:lnTo>
                        <a:pt x="125785" y="114011"/>
                      </a:lnTo>
                      <a:lnTo>
                        <a:pt x="0" y="132304"/>
                      </a:lnTo>
                      <a:lnTo>
                        <a:pt x="90997" y="220972"/>
                      </a:lnTo>
                      <a:lnTo>
                        <a:pt x="69511" y="346292"/>
                      </a:lnTo>
                      <a:lnTo>
                        <a:pt x="181993" y="287091"/>
                      </a:lnTo>
                      <a:lnTo>
                        <a:pt x="294541" y="346292"/>
                      </a:lnTo>
                      <a:lnTo>
                        <a:pt x="273056" y="220972"/>
                      </a:lnTo>
                      <a:lnTo>
                        <a:pt x="364053" y="13230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3891196" y="6274238"/>
                  <a:ext cx="292612" cy="27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12" h="278311" extrusionOk="0">
                      <a:moveTo>
                        <a:pt x="146273" y="0"/>
                      </a:moveTo>
                      <a:lnTo>
                        <a:pt x="191505" y="91595"/>
                      </a:lnTo>
                      <a:lnTo>
                        <a:pt x="292613" y="106296"/>
                      </a:lnTo>
                      <a:lnTo>
                        <a:pt x="219443" y="177603"/>
                      </a:lnTo>
                      <a:lnTo>
                        <a:pt x="236737" y="278311"/>
                      </a:lnTo>
                      <a:lnTo>
                        <a:pt x="146273" y="230751"/>
                      </a:lnTo>
                      <a:lnTo>
                        <a:pt x="55875" y="278311"/>
                      </a:lnTo>
                      <a:lnTo>
                        <a:pt x="73170" y="177603"/>
                      </a:lnTo>
                      <a:lnTo>
                        <a:pt x="0" y="106296"/>
                      </a:lnTo>
                      <a:lnTo>
                        <a:pt x="101107" y="91595"/>
                      </a:lnTo>
                      <a:lnTo>
                        <a:pt x="146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>
                <a:off x="-1166059" y="1700879"/>
                <a:ext cx="145811" cy="58881"/>
              </a:xfrm>
              <a:custGeom>
                <a:avLst/>
                <a:gdLst/>
                <a:ahLst/>
                <a:cxnLst/>
                <a:rect l="l" t="t" r="r" b="b"/>
                <a:pathLst>
                  <a:path w="83679" h="33791" extrusionOk="0">
                    <a:moveTo>
                      <a:pt x="83680" y="0"/>
                    </a:moveTo>
                    <a:lnTo>
                      <a:pt x="72172" y="23281"/>
                    </a:lnTo>
                    <a:lnTo>
                      <a:pt x="0" y="3379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-1002418" y="1621550"/>
                <a:ext cx="21326" cy="43233"/>
              </a:xfrm>
              <a:custGeom>
                <a:avLst/>
                <a:gdLst/>
                <a:ahLst/>
                <a:cxnLst/>
                <a:rect l="l" t="t" r="r" b="b"/>
                <a:pathLst>
                  <a:path w="12239" h="24811" extrusionOk="0">
                    <a:moveTo>
                      <a:pt x="12239" y="0"/>
                    </a:moveTo>
                    <a:lnTo>
                      <a:pt x="0" y="2481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-937009" y="1879944"/>
                <a:ext cx="95275" cy="125643"/>
              </a:xfrm>
              <a:custGeom>
                <a:avLst/>
                <a:gdLst/>
                <a:ahLst/>
                <a:cxnLst/>
                <a:rect l="l" t="t" r="r" b="b"/>
                <a:pathLst>
                  <a:path w="54677" h="72105" extrusionOk="0">
                    <a:moveTo>
                      <a:pt x="0" y="41840"/>
                    </a:moveTo>
                    <a:lnTo>
                      <a:pt x="54678" y="72105"/>
                    </a:lnTo>
                    <a:lnTo>
                      <a:pt x="3951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-841679" y="1752372"/>
                <a:ext cx="84959" cy="85076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8824" extrusionOk="0">
                    <a:moveTo>
                      <a:pt x="48758" y="0"/>
                    </a:moveTo>
                    <a:lnTo>
                      <a:pt x="0" y="4882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5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406" name="Google Shape;406;p5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5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5"/>
          <p:cNvSpPr txBox="1">
            <a:spLocks noGrp="1"/>
          </p:cNvSpPr>
          <p:nvPr>
            <p:ph type="subTitle" idx="1"/>
          </p:nvPr>
        </p:nvSpPr>
        <p:spPr>
          <a:xfrm>
            <a:off x="5055279" y="3112676"/>
            <a:ext cx="25056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0" name="Google Shape;410;p5"/>
          <p:cNvSpPr txBox="1">
            <a:spLocks noGrp="1"/>
          </p:cNvSpPr>
          <p:nvPr>
            <p:ph type="subTitle" idx="2"/>
          </p:nvPr>
        </p:nvSpPr>
        <p:spPr>
          <a:xfrm>
            <a:off x="1583300" y="3112676"/>
            <a:ext cx="25056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1" name="Google Shape;411;p5"/>
          <p:cNvSpPr txBox="1">
            <a:spLocks noGrp="1"/>
          </p:cNvSpPr>
          <p:nvPr>
            <p:ph type="subTitle" idx="3"/>
          </p:nvPr>
        </p:nvSpPr>
        <p:spPr>
          <a:xfrm>
            <a:off x="5055275" y="27685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412" name="Google Shape;412;p5"/>
          <p:cNvSpPr txBox="1">
            <a:spLocks noGrp="1"/>
          </p:cNvSpPr>
          <p:nvPr>
            <p:ph type="subTitle" idx="4"/>
          </p:nvPr>
        </p:nvSpPr>
        <p:spPr>
          <a:xfrm>
            <a:off x="1583075" y="27685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grpSp>
        <p:nvGrpSpPr>
          <p:cNvPr id="413" name="Google Shape;413;p5"/>
          <p:cNvGrpSpPr/>
          <p:nvPr/>
        </p:nvGrpSpPr>
        <p:grpSpPr>
          <a:xfrm flipH="1">
            <a:off x="261142" y="95672"/>
            <a:ext cx="8724565" cy="4974232"/>
            <a:chOff x="261142" y="95672"/>
            <a:chExt cx="8724565" cy="4974232"/>
          </a:xfrm>
        </p:grpSpPr>
        <p:grpSp>
          <p:nvGrpSpPr>
            <p:cNvPr id="414" name="Google Shape;414;p5"/>
            <p:cNvGrpSpPr/>
            <p:nvPr/>
          </p:nvGrpSpPr>
          <p:grpSpPr>
            <a:xfrm rot="10800000" flipH="1">
              <a:off x="8726898" y="1720822"/>
              <a:ext cx="220058" cy="38760"/>
              <a:chOff x="4548573" y="3213305"/>
              <a:chExt cx="220058" cy="38760"/>
            </a:xfrm>
          </p:grpSpPr>
          <p:sp>
            <p:nvSpPr>
              <p:cNvPr id="415" name="Google Shape;415;p5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5"/>
            <p:cNvGrpSpPr/>
            <p:nvPr/>
          </p:nvGrpSpPr>
          <p:grpSpPr>
            <a:xfrm rot="10800000" flipH="1">
              <a:off x="270398" y="4961384"/>
              <a:ext cx="220058" cy="38760"/>
              <a:chOff x="4548573" y="2102255"/>
              <a:chExt cx="220058" cy="38760"/>
            </a:xfrm>
          </p:grpSpPr>
          <p:sp>
            <p:nvSpPr>
              <p:cNvPr id="419" name="Google Shape;419;p5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5"/>
            <p:cNvGrpSpPr/>
            <p:nvPr/>
          </p:nvGrpSpPr>
          <p:grpSpPr>
            <a:xfrm rot="-5400000">
              <a:off x="7370238" y="4286009"/>
              <a:ext cx="277970" cy="1122320"/>
              <a:chOff x="3947403" y="-493082"/>
              <a:chExt cx="277970" cy="1122320"/>
            </a:xfrm>
          </p:grpSpPr>
          <p:sp>
            <p:nvSpPr>
              <p:cNvPr id="423" name="Google Shape;423;p5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4" name="Google Shape;424;p5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425" name="Google Shape;425;p5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5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5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5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5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30" name="Google Shape;430;p5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5"/>
            <p:cNvGrpSpPr/>
            <p:nvPr/>
          </p:nvGrpSpPr>
          <p:grpSpPr>
            <a:xfrm rot="10800000">
              <a:off x="3083821" y="126845"/>
              <a:ext cx="323830" cy="38763"/>
              <a:chOff x="3773263" y="3231200"/>
              <a:chExt cx="224508" cy="26870"/>
            </a:xfrm>
          </p:grpSpPr>
          <p:sp>
            <p:nvSpPr>
              <p:cNvPr id="432" name="Google Shape;432;p5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5"/>
            <p:cNvGrpSpPr/>
            <p:nvPr/>
          </p:nvGrpSpPr>
          <p:grpSpPr>
            <a:xfrm rot="10800000" flipH="1">
              <a:off x="6682858" y="95672"/>
              <a:ext cx="265205" cy="38878"/>
              <a:chOff x="230835" y="3188903"/>
              <a:chExt cx="183864" cy="26950"/>
            </a:xfrm>
          </p:grpSpPr>
          <p:sp>
            <p:nvSpPr>
              <p:cNvPr id="438" name="Google Shape;438;p5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261142" y="2938850"/>
              <a:ext cx="238566" cy="863648"/>
              <a:chOff x="-1171708" y="1247000"/>
              <a:chExt cx="238566" cy="863648"/>
            </a:xfrm>
          </p:grpSpPr>
          <p:grpSp>
            <p:nvGrpSpPr>
              <p:cNvPr id="443" name="Google Shape;443;p5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444" name="Google Shape;444;p5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5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5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5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5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9" name="Google Shape;449;p5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450" name="Google Shape;450;p5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5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5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3" name="Google Shape;453;p5"/>
            <p:cNvGrpSpPr/>
            <p:nvPr/>
          </p:nvGrpSpPr>
          <p:grpSpPr>
            <a:xfrm rot="5400000" flipH="1">
              <a:off x="1889960" y="4959864"/>
              <a:ext cx="38757" cy="181320"/>
              <a:chOff x="4030418" y="280736"/>
              <a:chExt cx="26870" cy="125690"/>
            </a:xfrm>
          </p:grpSpPr>
          <p:sp>
            <p:nvSpPr>
              <p:cNvPr id="454" name="Google Shape;454;p5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5"/>
            <p:cNvGrpSpPr/>
            <p:nvPr/>
          </p:nvGrpSpPr>
          <p:grpSpPr>
            <a:xfrm rot="5400000" flipH="1">
              <a:off x="8856298" y="2253147"/>
              <a:ext cx="220058" cy="38760"/>
              <a:chOff x="4548573" y="3213305"/>
              <a:chExt cx="220058" cy="38760"/>
            </a:xfrm>
          </p:grpSpPr>
          <p:sp>
            <p:nvSpPr>
              <p:cNvPr id="458" name="Google Shape;458;p5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5"/>
            <p:cNvGrpSpPr/>
            <p:nvPr/>
          </p:nvGrpSpPr>
          <p:grpSpPr>
            <a:xfrm rot="5400000" flipH="1">
              <a:off x="8636248" y="3785147"/>
              <a:ext cx="220058" cy="38760"/>
              <a:chOff x="4548573" y="3213305"/>
              <a:chExt cx="220058" cy="38760"/>
            </a:xfrm>
          </p:grpSpPr>
          <p:sp>
            <p:nvSpPr>
              <p:cNvPr id="462" name="Google Shape;462;p5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10800000" flipH="1">
              <a:off x="4068381" y="4930370"/>
              <a:ext cx="1007245" cy="100784"/>
              <a:chOff x="3773263" y="3188207"/>
              <a:chExt cx="698312" cy="69863"/>
            </a:xfrm>
          </p:grpSpPr>
          <p:sp>
            <p:nvSpPr>
              <p:cNvPr id="466" name="Google Shape;466;p5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5"/>
            <p:cNvGrpSpPr/>
            <p:nvPr/>
          </p:nvGrpSpPr>
          <p:grpSpPr>
            <a:xfrm rot="10800000" flipH="1">
              <a:off x="7650083" y="177172"/>
              <a:ext cx="595117" cy="38878"/>
              <a:chOff x="230835" y="3188903"/>
              <a:chExt cx="412588" cy="26950"/>
            </a:xfrm>
          </p:grpSpPr>
          <p:sp>
            <p:nvSpPr>
              <p:cNvPr id="475" name="Google Shape;475;p5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 rot="10800000">
                <a:off x="616553" y="318898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5"/>
            <p:cNvGrpSpPr/>
            <p:nvPr/>
          </p:nvGrpSpPr>
          <p:grpSpPr>
            <a:xfrm rot="10800000" flipH="1">
              <a:off x="270398" y="1147984"/>
              <a:ext cx="220058" cy="38760"/>
              <a:chOff x="4548573" y="2102255"/>
              <a:chExt cx="220058" cy="38760"/>
            </a:xfrm>
          </p:grpSpPr>
          <p:sp>
            <p:nvSpPr>
              <p:cNvPr id="480" name="Google Shape;480;p5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3" name="Google Shape;483;p5"/>
          <p:cNvGrpSpPr/>
          <p:nvPr/>
        </p:nvGrpSpPr>
        <p:grpSpPr>
          <a:xfrm rot="10800000">
            <a:off x="202175" y="121209"/>
            <a:ext cx="8689084" cy="4899656"/>
            <a:chOff x="202175" y="121209"/>
            <a:chExt cx="8689084" cy="4899656"/>
          </a:xfrm>
        </p:grpSpPr>
        <p:grpSp>
          <p:nvGrpSpPr>
            <p:cNvPr id="484" name="Google Shape;484;p5"/>
            <p:cNvGrpSpPr/>
            <p:nvPr/>
          </p:nvGrpSpPr>
          <p:grpSpPr>
            <a:xfrm rot="10800000" flipH="1">
              <a:off x="202175" y="121209"/>
              <a:ext cx="8689084" cy="4899656"/>
              <a:chOff x="202175" y="199073"/>
              <a:chExt cx="8689084" cy="4899656"/>
            </a:xfrm>
          </p:grpSpPr>
          <p:sp>
            <p:nvSpPr>
              <p:cNvPr id="485" name="Google Shape;485;p5"/>
              <p:cNvSpPr/>
              <p:nvPr/>
            </p:nvSpPr>
            <p:spPr>
              <a:xfrm>
                <a:off x="276494" y="2011788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3638362" y="298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8088333" y="494692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202175" y="447393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8791524" y="3327891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8691796" y="733260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7319006" y="199073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469146" y="273819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4" name="Google Shape;494;p5"/>
            <p:cNvSpPr/>
            <p:nvPr/>
          </p:nvSpPr>
          <p:spPr>
            <a:xfrm rot="5400000" flipH="1">
              <a:off x="5669287" y="4871374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5"/>
          <p:cNvGrpSpPr/>
          <p:nvPr/>
        </p:nvGrpSpPr>
        <p:grpSpPr>
          <a:xfrm>
            <a:off x="202167" y="57667"/>
            <a:ext cx="8843121" cy="4755428"/>
            <a:chOff x="202167" y="57667"/>
            <a:chExt cx="8843121" cy="4755428"/>
          </a:xfrm>
        </p:grpSpPr>
        <p:grpSp>
          <p:nvGrpSpPr>
            <p:cNvPr id="496" name="Google Shape;496;p5"/>
            <p:cNvGrpSpPr/>
            <p:nvPr/>
          </p:nvGrpSpPr>
          <p:grpSpPr>
            <a:xfrm>
              <a:off x="202167" y="4475476"/>
              <a:ext cx="390035" cy="337618"/>
              <a:chOff x="5929279" y="6087902"/>
              <a:chExt cx="476349" cy="412333"/>
            </a:xfrm>
          </p:grpSpPr>
          <p:grpSp>
            <p:nvGrpSpPr>
              <p:cNvPr id="497" name="Google Shape;497;p5"/>
              <p:cNvGrpSpPr/>
              <p:nvPr/>
            </p:nvGrpSpPr>
            <p:grpSpPr>
              <a:xfrm>
                <a:off x="5929279" y="6091760"/>
                <a:ext cx="408487" cy="408475"/>
                <a:chOff x="5929279" y="6091760"/>
                <a:chExt cx="408487" cy="408475"/>
              </a:xfrm>
            </p:grpSpPr>
            <p:sp>
              <p:nvSpPr>
                <p:cNvPr id="498" name="Google Shape;498;p5"/>
                <p:cNvSpPr/>
                <p:nvPr/>
              </p:nvSpPr>
              <p:spPr>
                <a:xfrm>
                  <a:off x="5929279" y="6091760"/>
                  <a:ext cx="408487" cy="40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87" h="408475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cubicBezTo>
                        <a:pt x="99581" y="388542"/>
                        <a:pt x="151912" y="408475"/>
                        <a:pt x="204244" y="408475"/>
                      </a:cubicBezTo>
                      <a:cubicBezTo>
                        <a:pt x="256575" y="408475"/>
                        <a:pt x="308907" y="388542"/>
                        <a:pt x="348724" y="348724"/>
                      </a:cubicBezTo>
                      <a:cubicBezTo>
                        <a:pt x="428409" y="269040"/>
                        <a:pt x="428409" y="139448"/>
                        <a:pt x="348724" y="59763"/>
                      </a:cubicBezTo>
                      <a:close/>
                      <a:moveTo>
                        <a:pt x="108731" y="108731"/>
                      </a:moveTo>
                      <a:cubicBezTo>
                        <a:pt x="135045" y="82417"/>
                        <a:pt x="169669" y="69211"/>
                        <a:pt x="204244" y="69211"/>
                      </a:cubicBezTo>
                      <a:cubicBezTo>
                        <a:pt x="227738" y="69211"/>
                        <a:pt x="251184" y="75295"/>
                        <a:pt x="272057" y="87413"/>
                      </a:cubicBezTo>
                      <a:lnTo>
                        <a:pt x="87413" y="272057"/>
                      </a:lnTo>
                      <a:cubicBezTo>
                        <a:pt x="57389" y="220369"/>
                        <a:pt x="64512" y="152902"/>
                        <a:pt x="108682" y="108682"/>
                      </a:cubicBezTo>
                      <a:close/>
                      <a:moveTo>
                        <a:pt x="299756" y="299756"/>
                      </a:moveTo>
                      <a:cubicBezTo>
                        <a:pt x="255536" y="343976"/>
                        <a:pt x="188069" y="351049"/>
                        <a:pt x="136381" y="321025"/>
                      </a:cubicBezTo>
                      <a:lnTo>
                        <a:pt x="321025" y="136381"/>
                      </a:lnTo>
                      <a:cubicBezTo>
                        <a:pt x="351049" y="188069"/>
                        <a:pt x="343926" y="255537"/>
                        <a:pt x="299756" y="2997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5"/>
                <p:cNvSpPr/>
                <p:nvPr/>
              </p:nvSpPr>
              <p:spPr>
                <a:xfrm>
                  <a:off x="5929279" y="6091760"/>
                  <a:ext cx="348724" cy="348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24" h="348724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lnTo>
                        <a:pt x="348724" y="59763"/>
                      </a:lnTo>
                      <a:lnTo>
                        <a:pt x="348724" y="59763"/>
                      </a:lnTo>
                      <a:close/>
                      <a:moveTo>
                        <a:pt x="87462" y="272106"/>
                      </a:moveTo>
                      <a:cubicBezTo>
                        <a:pt x="57439" y="220418"/>
                        <a:pt x="64561" y="152951"/>
                        <a:pt x="108731" y="108731"/>
                      </a:cubicBezTo>
                      <a:cubicBezTo>
                        <a:pt x="135045" y="82417"/>
                        <a:pt x="169669" y="69211"/>
                        <a:pt x="204244" y="69211"/>
                      </a:cubicBezTo>
                      <a:cubicBezTo>
                        <a:pt x="227738" y="69211"/>
                        <a:pt x="251184" y="75295"/>
                        <a:pt x="272057" y="87413"/>
                      </a:cubicBezTo>
                      <a:lnTo>
                        <a:pt x="87413" y="2720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5"/>
                <p:cNvSpPr/>
                <p:nvPr/>
              </p:nvSpPr>
              <p:spPr>
                <a:xfrm>
                  <a:off x="6171510" y="6113536"/>
                  <a:ext cx="71622" cy="3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2" h="31705" extrusionOk="0">
                      <a:moveTo>
                        <a:pt x="0" y="0"/>
                      </a:moveTo>
                      <a:cubicBezTo>
                        <a:pt x="26314" y="5441"/>
                        <a:pt x="50601" y="16471"/>
                        <a:pt x="71622" y="3170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5"/>
                <p:cNvSpPr/>
                <p:nvPr/>
              </p:nvSpPr>
              <p:spPr>
                <a:xfrm>
                  <a:off x="5973412" y="6109628"/>
                  <a:ext cx="160110" cy="90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10" h="90961" extrusionOk="0">
                      <a:moveTo>
                        <a:pt x="0" y="90962"/>
                      </a:moveTo>
                      <a:cubicBezTo>
                        <a:pt x="32547" y="36503"/>
                        <a:pt x="92050" y="0"/>
                        <a:pt x="1601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5"/>
                <p:cNvSpPr/>
                <p:nvPr/>
              </p:nvSpPr>
              <p:spPr>
                <a:xfrm>
                  <a:off x="5947147" y="6245700"/>
                  <a:ext cx="26215" cy="145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5" h="145667" extrusionOk="0">
                      <a:moveTo>
                        <a:pt x="26215" y="145667"/>
                      </a:moveTo>
                      <a:cubicBezTo>
                        <a:pt x="9546" y="117771"/>
                        <a:pt x="0" y="85175"/>
                        <a:pt x="0" y="50303"/>
                      </a:cubicBezTo>
                      <a:cubicBezTo>
                        <a:pt x="0" y="32892"/>
                        <a:pt x="2374" y="15976"/>
                        <a:pt x="687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5"/>
                <p:cNvSpPr/>
                <p:nvPr/>
              </p:nvSpPr>
              <p:spPr>
                <a:xfrm>
                  <a:off x="6133522" y="6296004"/>
                  <a:ext cx="186375" cy="1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75" h="186375" extrusionOk="0">
                      <a:moveTo>
                        <a:pt x="186375" y="0"/>
                      </a:moveTo>
                      <a:cubicBezTo>
                        <a:pt x="186375" y="102932"/>
                        <a:pt x="102932" y="186375"/>
                        <a:pt x="0" y="1863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4" name="Google Shape;504;p5"/>
              <p:cNvGrpSpPr/>
              <p:nvPr/>
            </p:nvGrpSpPr>
            <p:grpSpPr>
              <a:xfrm>
                <a:off x="5997141" y="6087902"/>
                <a:ext cx="408487" cy="408475"/>
                <a:chOff x="5997141" y="6087902"/>
                <a:chExt cx="408487" cy="408475"/>
              </a:xfrm>
            </p:grpSpPr>
            <p:sp>
              <p:nvSpPr>
                <p:cNvPr id="505" name="Google Shape;505;p5"/>
                <p:cNvSpPr/>
                <p:nvPr/>
              </p:nvSpPr>
              <p:spPr>
                <a:xfrm>
                  <a:off x="5997141" y="6087902"/>
                  <a:ext cx="408487" cy="40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87" h="408475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cubicBezTo>
                        <a:pt x="99581" y="388541"/>
                        <a:pt x="151912" y="408475"/>
                        <a:pt x="204244" y="408475"/>
                      </a:cubicBezTo>
                      <a:cubicBezTo>
                        <a:pt x="256575" y="408475"/>
                        <a:pt x="308907" y="388541"/>
                        <a:pt x="348724" y="348724"/>
                      </a:cubicBezTo>
                      <a:cubicBezTo>
                        <a:pt x="428409" y="269040"/>
                        <a:pt x="428409" y="139448"/>
                        <a:pt x="348724" y="59763"/>
                      </a:cubicBezTo>
                      <a:close/>
                      <a:moveTo>
                        <a:pt x="108682" y="108731"/>
                      </a:moveTo>
                      <a:cubicBezTo>
                        <a:pt x="134996" y="82417"/>
                        <a:pt x="169620" y="69210"/>
                        <a:pt x="204194" y="69210"/>
                      </a:cubicBezTo>
                      <a:cubicBezTo>
                        <a:pt x="227689" y="69210"/>
                        <a:pt x="251134" y="75295"/>
                        <a:pt x="272007" y="87413"/>
                      </a:cubicBezTo>
                      <a:lnTo>
                        <a:pt x="87363" y="272057"/>
                      </a:lnTo>
                      <a:cubicBezTo>
                        <a:pt x="57340" y="220368"/>
                        <a:pt x="64462" y="152901"/>
                        <a:pt x="108632" y="108682"/>
                      </a:cubicBezTo>
                      <a:close/>
                      <a:moveTo>
                        <a:pt x="299756" y="299756"/>
                      </a:moveTo>
                      <a:cubicBezTo>
                        <a:pt x="255537" y="343976"/>
                        <a:pt x="188069" y="351049"/>
                        <a:pt x="136381" y="321025"/>
                      </a:cubicBezTo>
                      <a:lnTo>
                        <a:pt x="321025" y="136381"/>
                      </a:lnTo>
                      <a:cubicBezTo>
                        <a:pt x="351049" y="188069"/>
                        <a:pt x="343926" y="255536"/>
                        <a:pt x="299756" y="2997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5"/>
                <p:cNvSpPr/>
                <p:nvPr/>
              </p:nvSpPr>
              <p:spPr>
                <a:xfrm>
                  <a:off x="5997141" y="6087902"/>
                  <a:ext cx="348724" cy="348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24" h="348724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lnTo>
                        <a:pt x="348724" y="59763"/>
                      </a:lnTo>
                      <a:lnTo>
                        <a:pt x="348724" y="59763"/>
                      </a:lnTo>
                      <a:close/>
                      <a:moveTo>
                        <a:pt x="87413" y="272057"/>
                      </a:moveTo>
                      <a:cubicBezTo>
                        <a:pt x="57389" y="220368"/>
                        <a:pt x="64512" y="152901"/>
                        <a:pt x="108682" y="108682"/>
                      </a:cubicBezTo>
                      <a:cubicBezTo>
                        <a:pt x="134996" y="82368"/>
                        <a:pt x="169620" y="69161"/>
                        <a:pt x="204194" y="69161"/>
                      </a:cubicBezTo>
                      <a:cubicBezTo>
                        <a:pt x="227689" y="69161"/>
                        <a:pt x="251134" y="75245"/>
                        <a:pt x="272007" y="87363"/>
                      </a:cubicBezTo>
                      <a:lnTo>
                        <a:pt x="87363" y="2720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5"/>
                <p:cNvSpPr/>
                <p:nvPr/>
              </p:nvSpPr>
              <p:spPr>
                <a:xfrm>
                  <a:off x="6239323" y="6109628"/>
                  <a:ext cx="71621" cy="3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1" h="31705" extrusionOk="0">
                      <a:moveTo>
                        <a:pt x="0" y="0"/>
                      </a:moveTo>
                      <a:cubicBezTo>
                        <a:pt x="26314" y="5441"/>
                        <a:pt x="50600" y="16422"/>
                        <a:pt x="71622" y="317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6041225" y="6105770"/>
                  <a:ext cx="160110" cy="90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10" h="90961" extrusionOk="0">
                      <a:moveTo>
                        <a:pt x="0" y="90962"/>
                      </a:moveTo>
                      <a:cubicBezTo>
                        <a:pt x="32546" y="36503"/>
                        <a:pt x="92050" y="0"/>
                        <a:pt x="1601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5"/>
                <p:cNvSpPr/>
                <p:nvPr/>
              </p:nvSpPr>
              <p:spPr>
                <a:xfrm>
                  <a:off x="6015010" y="6241842"/>
                  <a:ext cx="26215" cy="145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5" h="145667" extrusionOk="0">
                      <a:moveTo>
                        <a:pt x="26215" y="145668"/>
                      </a:moveTo>
                      <a:cubicBezTo>
                        <a:pt x="9546" y="117771"/>
                        <a:pt x="0" y="85175"/>
                        <a:pt x="0" y="50303"/>
                      </a:cubicBezTo>
                      <a:cubicBezTo>
                        <a:pt x="0" y="32893"/>
                        <a:pt x="2374" y="15976"/>
                        <a:pt x="687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5"/>
                <p:cNvSpPr/>
                <p:nvPr/>
              </p:nvSpPr>
              <p:spPr>
                <a:xfrm>
                  <a:off x="6201336" y="6292145"/>
                  <a:ext cx="186375" cy="1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75" h="186375" extrusionOk="0">
                      <a:moveTo>
                        <a:pt x="186375" y="0"/>
                      </a:moveTo>
                      <a:cubicBezTo>
                        <a:pt x="186375" y="102932"/>
                        <a:pt x="102932" y="186376"/>
                        <a:pt x="0" y="18637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1" name="Google Shape;511;p5"/>
            <p:cNvGrpSpPr/>
            <p:nvPr/>
          </p:nvGrpSpPr>
          <p:grpSpPr>
            <a:xfrm>
              <a:off x="8655208" y="2288874"/>
              <a:ext cx="390080" cy="435417"/>
              <a:chOff x="1585110" y="1947319"/>
              <a:chExt cx="1754747" cy="1958693"/>
            </a:xfrm>
          </p:grpSpPr>
          <p:sp>
            <p:nvSpPr>
              <p:cNvPr id="512" name="Google Shape;512;p5"/>
              <p:cNvSpPr/>
              <p:nvPr/>
            </p:nvSpPr>
            <p:spPr>
              <a:xfrm>
                <a:off x="1628756" y="2012790"/>
                <a:ext cx="1711101" cy="1893222"/>
              </a:xfrm>
              <a:custGeom>
                <a:avLst/>
                <a:gdLst/>
                <a:ahLst/>
                <a:cxnLst/>
                <a:rect l="l" t="t" r="r" b="b"/>
                <a:pathLst>
                  <a:path w="522075" h="577642" extrusionOk="0">
                    <a:moveTo>
                      <a:pt x="518662" y="107759"/>
                    </a:moveTo>
                    <a:cubicBezTo>
                      <a:pt x="320505" y="154588"/>
                      <a:pt x="261038" y="0"/>
                      <a:pt x="261038" y="0"/>
                    </a:cubicBezTo>
                    <a:cubicBezTo>
                      <a:pt x="261038" y="0"/>
                      <a:pt x="201571" y="154588"/>
                      <a:pt x="3414" y="107759"/>
                    </a:cubicBezTo>
                    <a:cubicBezTo>
                      <a:pt x="3414" y="107759"/>
                      <a:pt x="-49468" y="412877"/>
                      <a:pt x="261038" y="577642"/>
                    </a:cubicBezTo>
                    <a:cubicBezTo>
                      <a:pt x="571544" y="412877"/>
                      <a:pt x="518662" y="107759"/>
                      <a:pt x="518662" y="1077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1585110" y="1947319"/>
                <a:ext cx="1711101" cy="1893222"/>
              </a:xfrm>
              <a:custGeom>
                <a:avLst/>
                <a:gdLst/>
                <a:ahLst/>
                <a:cxnLst/>
                <a:rect l="l" t="t" r="r" b="b"/>
                <a:pathLst>
                  <a:path w="522075" h="577642" extrusionOk="0">
                    <a:moveTo>
                      <a:pt x="518662" y="107759"/>
                    </a:moveTo>
                    <a:cubicBezTo>
                      <a:pt x="320505" y="154588"/>
                      <a:pt x="261038" y="0"/>
                      <a:pt x="261038" y="0"/>
                    </a:cubicBezTo>
                    <a:cubicBezTo>
                      <a:pt x="261038" y="0"/>
                      <a:pt x="201571" y="154588"/>
                      <a:pt x="3414" y="107759"/>
                    </a:cubicBezTo>
                    <a:cubicBezTo>
                      <a:pt x="3414" y="107759"/>
                      <a:pt x="-49468" y="412877"/>
                      <a:pt x="261038" y="577642"/>
                    </a:cubicBezTo>
                    <a:cubicBezTo>
                      <a:pt x="571544" y="412877"/>
                      <a:pt x="518662" y="107759"/>
                      <a:pt x="518662" y="1077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2441328" y="1947319"/>
                <a:ext cx="855549" cy="1893222"/>
              </a:xfrm>
              <a:custGeom>
                <a:avLst/>
                <a:gdLst/>
                <a:ahLst/>
                <a:cxnLst/>
                <a:rect l="l" t="t" r="r" b="b"/>
                <a:pathLst>
                  <a:path w="261037" h="577642" extrusionOk="0">
                    <a:moveTo>
                      <a:pt x="0" y="0"/>
                    </a:moveTo>
                    <a:cubicBezTo>
                      <a:pt x="0" y="0"/>
                      <a:pt x="59467" y="154588"/>
                      <a:pt x="257624" y="107759"/>
                    </a:cubicBezTo>
                    <a:cubicBezTo>
                      <a:pt x="257624" y="107759"/>
                      <a:pt x="310506" y="412877"/>
                      <a:pt x="0" y="5776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5" name="Google Shape;515;p5"/>
              <p:cNvGrpSpPr/>
              <p:nvPr/>
            </p:nvGrpSpPr>
            <p:grpSpPr>
              <a:xfrm>
                <a:off x="1969563" y="2449658"/>
                <a:ext cx="933378" cy="933403"/>
                <a:chOff x="3938889" y="4941551"/>
                <a:chExt cx="284497" cy="284496"/>
              </a:xfrm>
            </p:grpSpPr>
            <p:sp>
              <p:nvSpPr>
                <p:cNvPr id="516" name="Google Shape;516;p5"/>
                <p:cNvSpPr/>
                <p:nvPr/>
              </p:nvSpPr>
              <p:spPr>
                <a:xfrm>
                  <a:off x="3938889" y="4941551"/>
                  <a:ext cx="284497" cy="28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97" h="284496" extrusionOk="0">
                      <a:moveTo>
                        <a:pt x="284497" y="72704"/>
                      </a:moveTo>
                      <a:lnTo>
                        <a:pt x="211793" y="0"/>
                      </a:lnTo>
                      <a:lnTo>
                        <a:pt x="142282" y="69578"/>
                      </a:lnTo>
                      <a:lnTo>
                        <a:pt x="72704" y="0"/>
                      </a:lnTo>
                      <a:lnTo>
                        <a:pt x="0" y="72704"/>
                      </a:lnTo>
                      <a:lnTo>
                        <a:pt x="69578" y="142282"/>
                      </a:lnTo>
                      <a:lnTo>
                        <a:pt x="0" y="211793"/>
                      </a:lnTo>
                      <a:lnTo>
                        <a:pt x="72704" y="284497"/>
                      </a:lnTo>
                      <a:lnTo>
                        <a:pt x="142282" y="214986"/>
                      </a:lnTo>
                      <a:lnTo>
                        <a:pt x="211793" y="284497"/>
                      </a:lnTo>
                      <a:lnTo>
                        <a:pt x="284497" y="211793"/>
                      </a:lnTo>
                      <a:lnTo>
                        <a:pt x="214986" y="142282"/>
                      </a:lnTo>
                      <a:lnTo>
                        <a:pt x="284497" y="7270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5"/>
                <p:cNvSpPr/>
                <p:nvPr/>
              </p:nvSpPr>
              <p:spPr>
                <a:xfrm rot="-2700000">
                  <a:off x="4056372" y="4960599"/>
                  <a:ext cx="49650" cy="24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2" h="246316" extrusionOk="0">
                      <a:moveTo>
                        <a:pt x="0" y="0"/>
                      </a:moveTo>
                      <a:lnTo>
                        <a:pt x="49622" y="0"/>
                      </a:lnTo>
                      <a:lnTo>
                        <a:pt x="49622" y="246316"/>
                      </a:lnTo>
                      <a:lnTo>
                        <a:pt x="0" y="2463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5"/>
                <p:cNvSpPr/>
                <p:nvPr/>
              </p:nvSpPr>
              <p:spPr>
                <a:xfrm rot="-8100000">
                  <a:off x="4056339" y="4960513"/>
                  <a:ext cx="49650" cy="24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2" h="246316" extrusionOk="0">
                      <a:moveTo>
                        <a:pt x="0" y="0"/>
                      </a:moveTo>
                      <a:lnTo>
                        <a:pt x="49622" y="0"/>
                      </a:lnTo>
                      <a:lnTo>
                        <a:pt x="49622" y="246316"/>
                      </a:lnTo>
                      <a:lnTo>
                        <a:pt x="0" y="2463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9" name="Google Shape;519;p5"/>
              <p:cNvSpPr/>
              <p:nvPr/>
            </p:nvSpPr>
            <p:spPr>
              <a:xfrm>
                <a:off x="1777010" y="2254603"/>
                <a:ext cx="553970" cy="160332"/>
              </a:xfrm>
              <a:custGeom>
                <a:avLst/>
                <a:gdLst/>
                <a:ahLst/>
                <a:cxnLst/>
                <a:rect l="l" t="t" r="r" b="b"/>
                <a:pathLst>
                  <a:path w="169022" h="48919" extrusionOk="0">
                    <a:moveTo>
                      <a:pt x="169022" y="0"/>
                    </a:moveTo>
                    <a:cubicBezTo>
                      <a:pt x="136295" y="29401"/>
                      <a:pt x="83147" y="55675"/>
                      <a:pt x="0" y="4736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2604789" y="2730374"/>
                <a:ext cx="592556" cy="902571"/>
              </a:xfrm>
              <a:custGeom>
                <a:avLst/>
                <a:gdLst/>
                <a:ahLst/>
                <a:cxnLst/>
                <a:rect l="l" t="t" r="r" b="b"/>
                <a:pathLst>
                  <a:path w="180795" h="275384" extrusionOk="0">
                    <a:moveTo>
                      <a:pt x="180796" y="0"/>
                    </a:moveTo>
                    <a:cubicBezTo>
                      <a:pt x="180796" y="0"/>
                      <a:pt x="159710" y="157448"/>
                      <a:pt x="0" y="27538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5"/>
            <p:cNvGrpSpPr/>
            <p:nvPr/>
          </p:nvGrpSpPr>
          <p:grpSpPr>
            <a:xfrm>
              <a:off x="7087214" y="57667"/>
              <a:ext cx="735681" cy="290729"/>
              <a:chOff x="-1290426" y="1672506"/>
              <a:chExt cx="1044557" cy="412791"/>
            </a:xfrm>
          </p:grpSpPr>
          <p:grpSp>
            <p:nvGrpSpPr>
              <p:cNvPr id="522" name="Google Shape;522;p5"/>
              <p:cNvGrpSpPr/>
              <p:nvPr/>
            </p:nvGrpSpPr>
            <p:grpSpPr>
              <a:xfrm>
                <a:off x="-1290426" y="1672506"/>
                <a:ext cx="433961" cy="412791"/>
                <a:chOff x="-1290442" y="1492907"/>
                <a:chExt cx="634725" cy="603760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-1290442" y="1492907"/>
                  <a:ext cx="634725" cy="603760"/>
                  <a:chOff x="3855475" y="6236656"/>
                  <a:chExt cx="364052" cy="346292"/>
                </a:xfrm>
              </p:grpSpPr>
              <p:sp>
                <p:nvSpPr>
                  <p:cNvPr id="524" name="Google Shape;524;p5"/>
                  <p:cNvSpPr/>
                  <p:nvPr/>
                </p:nvSpPr>
                <p:spPr>
                  <a:xfrm>
                    <a:off x="3855475" y="6236656"/>
                    <a:ext cx="364052" cy="346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52" h="346292" extrusionOk="0">
                        <a:moveTo>
                          <a:pt x="364053" y="132304"/>
                        </a:moveTo>
                        <a:lnTo>
                          <a:pt x="238267" y="114011"/>
                        </a:lnTo>
                        <a:lnTo>
                          <a:pt x="181993" y="0"/>
                        </a:lnTo>
                        <a:lnTo>
                          <a:pt x="125785" y="114011"/>
                        </a:lnTo>
                        <a:lnTo>
                          <a:pt x="0" y="132304"/>
                        </a:lnTo>
                        <a:lnTo>
                          <a:pt x="90997" y="220972"/>
                        </a:lnTo>
                        <a:lnTo>
                          <a:pt x="69511" y="346292"/>
                        </a:lnTo>
                        <a:lnTo>
                          <a:pt x="181993" y="287091"/>
                        </a:lnTo>
                        <a:lnTo>
                          <a:pt x="294541" y="346292"/>
                        </a:lnTo>
                        <a:lnTo>
                          <a:pt x="273056" y="220972"/>
                        </a:lnTo>
                        <a:lnTo>
                          <a:pt x="364053" y="1323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5"/>
                  <p:cNvSpPr/>
                  <p:nvPr/>
                </p:nvSpPr>
                <p:spPr>
                  <a:xfrm>
                    <a:off x="3891196" y="6274238"/>
                    <a:ext cx="292612" cy="278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612" h="278311" extrusionOk="0">
                        <a:moveTo>
                          <a:pt x="146273" y="0"/>
                        </a:moveTo>
                        <a:lnTo>
                          <a:pt x="191505" y="91595"/>
                        </a:lnTo>
                        <a:lnTo>
                          <a:pt x="292613" y="106296"/>
                        </a:lnTo>
                        <a:lnTo>
                          <a:pt x="219443" y="177603"/>
                        </a:lnTo>
                        <a:lnTo>
                          <a:pt x="236737" y="278311"/>
                        </a:lnTo>
                        <a:lnTo>
                          <a:pt x="146273" y="230751"/>
                        </a:lnTo>
                        <a:lnTo>
                          <a:pt x="55875" y="278311"/>
                        </a:lnTo>
                        <a:lnTo>
                          <a:pt x="73170" y="177603"/>
                        </a:lnTo>
                        <a:lnTo>
                          <a:pt x="0" y="106296"/>
                        </a:lnTo>
                        <a:lnTo>
                          <a:pt x="101107" y="91595"/>
                        </a:lnTo>
                        <a:lnTo>
                          <a:pt x="14627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6" name="Google Shape;526;p5"/>
                <p:cNvSpPr/>
                <p:nvPr/>
              </p:nvSpPr>
              <p:spPr>
                <a:xfrm>
                  <a:off x="-1166059" y="1700879"/>
                  <a:ext cx="145811" cy="5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79" h="33791" extrusionOk="0">
                      <a:moveTo>
                        <a:pt x="83680" y="0"/>
                      </a:moveTo>
                      <a:lnTo>
                        <a:pt x="72172" y="23281"/>
                      </a:lnTo>
                      <a:lnTo>
                        <a:pt x="0" y="3379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5"/>
                <p:cNvSpPr/>
                <p:nvPr/>
              </p:nvSpPr>
              <p:spPr>
                <a:xfrm>
                  <a:off x="-1002418" y="1621550"/>
                  <a:ext cx="21326" cy="4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9" h="24811" extrusionOk="0">
                      <a:moveTo>
                        <a:pt x="12239" y="0"/>
                      </a:moveTo>
                      <a:lnTo>
                        <a:pt x="0" y="2481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5"/>
                <p:cNvSpPr/>
                <p:nvPr/>
              </p:nvSpPr>
              <p:spPr>
                <a:xfrm>
                  <a:off x="-937009" y="1879944"/>
                  <a:ext cx="95275" cy="125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7" h="72105" extrusionOk="0">
                      <a:moveTo>
                        <a:pt x="0" y="41840"/>
                      </a:moveTo>
                      <a:lnTo>
                        <a:pt x="54678" y="72105"/>
                      </a:lnTo>
                      <a:lnTo>
                        <a:pt x="3951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5"/>
                <p:cNvSpPr/>
                <p:nvPr/>
              </p:nvSpPr>
              <p:spPr>
                <a:xfrm>
                  <a:off x="-841679" y="1752372"/>
                  <a:ext cx="84959" cy="85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57" h="48824" extrusionOk="0">
                      <a:moveTo>
                        <a:pt x="48758" y="0"/>
                      </a:moveTo>
                      <a:lnTo>
                        <a:pt x="0" y="4882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" name="Google Shape;530;p5"/>
              <p:cNvGrpSpPr/>
              <p:nvPr/>
            </p:nvGrpSpPr>
            <p:grpSpPr>
              <a:xfrm>
                <a:off x="-679830" y="1672506"/>
                <a:ext cx="433961" cy="412791"/>
                <a:chOff x="-397367" y="1459832"/>
                <a:chExt cx="634725" cy="603760"/>
              </a:xfrm>
            </p:grpSpPr>
            <p:grpSp>
              <p:nvGrpSpPr>
                <p:cNvPr id="531" name="Google Shape;531;p5"/>
                <p:cNvGrpSpPr/>
                <p:nvPr/>
              </p:nvGrpSpPr>
              <p:grpSpPr>
                <a:xfrm>
                  <a:off x="-397367" y="1459832"/>
                  <a:ext cx="634725" cy="603760"/>
                  <a:chOff x="3855475" y="6236656"/>
                  <a:chExt cx="364052" cy="346292"/>
                </a:xfrm>
              </p:grpSpPr>
              <p:sp>
                <p:nvSpPr>
                  <p:cNvPr id="532" name="Google Shape;532;p5"/>
                  <p:cNvSpPr/>
                  <p:nvPr/>
                </p:nvSpPr>
                <p:spPr>
                  <a:xfrm>
                    <a:off x="3855475" y="6236656"/>
                    <a:ext cx="364052" cy="346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52" h="346292" extrusionOk="0">
                        <a:moveTo>
                          <a:pt x="364053" y="132304"/>
                        </a:moveTo>
                        <a:lnTo>
                          <a:pt x="238267" y="114011"/>
                        </a:lnTo>
                        <a:lnTo>
                          <a:pt x="181993" y="0"/>
                        </a:lnTo>
                        <a:lnTo>
                          <a:pt x="125785" y="114011"/>
                        </a:lnTo>
                        <a:lnTo>
                          <a:pt x="0" y="132304"/>
                        </a:lnTo>
                        <a:lnTo>
                          <a:pt x="90997" y="220972"/>
                        </a:lnTo>
                        <a:lnTo>
                          <a:pt x="69511" y="346292"/>
                        </a:lnTo>
                        <a:lnTo>
                          <a:pt x="181993" y="287091"/>
                        </a:lnTo>
                        <a:lnTo>
                          <a:pt x="294541" y="346292"/>
                        </a:lnTo>
                        <a:lnTo>
                          <a:pt x="273056" y="220972"/>
                        </a:lnTo>
                        <a:lnTo>
                          <a:pt x="364053" y="1323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5"/>
                  <p:cNvSpPr/>
                  <p:nvPr/>
                </p:nvSpPr>
                <p:spPr>
                  <a:xfrm>
                    <a:off x="3891196" y="6274238"/>
                    <a:ext cx="292612" cy="278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612" h="278311" extrusionOk="0">
                        <a:moveTo>
                          <a:pt x="146273" y="0"/>
                        </a:moveTo>
                        <a:lnTo>
                          <a:pt x="191505" y="91595"/>
                        </a:lnTo>
                        <a:lnTo>
                          <a:pt x="292613" y="106296"/>
                        </a:lnTo>
                        <a:lnTo>
                          <a:pt x="219443" y="177603"/>
                        </a:lnTo>
                        <a:lnTo>
                          <a:pt x="236737" y="278311"/>
                        </a:lnTo>
                        <a:lnTo>
                          <a:pt x="146273" y="230751"/>
                        </a:lnTo>
                        <a:lnTo>
                          <a:pt x="55875" y="278311"/>
                        </a:lnTo>
                        <a:lnTo>
                          <a:pt x="73170" y="177603"/>
                        </a:lnTo>
                        <a:lnTo>
                          <a:pt x="0" y="106296"/>
                        </a:lnTo>
                        <a:lnTo>
                          <a:pt x="101107" y="91595"/>
                        </a:lnTo>
                        <a:lnTo>
                          <a:pt x="146273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34" name="Google Shape;534;p5"/>
                <p:cNvSpPr/>
                <p:nvPr/>
              </p:nvSpPr>
              <p:spPr>
                <a:xfrm>
                  <a:off x="-272984" y="1667804"/>
                  <a:ext cx="145811" cy="5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79" h="33791" extrusionOk="0">
                      <a:moveTo>
                        <a:pt x="83680" y="0"/>
                      </a:moveTo>
                      <a:lnTo>
                        <a:pt x="72172" y="23281"/>
                      </a:lnTo>
                      <a:lnTo>
                        <a:pt x="0" y="3379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5"/>
                <p:cNvSpPr/>
                <p:nvPr/>
              </p:nvSpPr>
              <p:spPr>
                <a:xfrm>
                  <a:off x="-109343" y="1588475"/>
                  <a:ext cx="21326" cy="4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9" h="24811" extrusionOk="0">
                      <a:moveTo>
                        <a:pt x="12239" y="0"/>
                      </a:moveTo>
                      <a:lnTo>
                        <a:pt x="0" y="2481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5"/>
                <p:cNvSpPr/>
                <p:nvPr/>
              </p:nvSpPr>
              <p:spPr>
                <a:xfrm>
                  <a:off x="-43934" y="1846869"/>
                  <a:ext cx="95275" cy="125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7" h="72105" extrusionOk="0">
                      <a:moveTo>
                        <a:pt x="0" y="41840"/>
                      </a:moveTo>
                      <a:lnTo>
                        <a:pt x="54678" y="72105"/>
                      </a:lnTo>
                      <a:lnTo>
                        <a:pt x="3951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5"/>
                <p:cNvSpPr/>
                <p:nvPr/>
              </p:nvSpPr>
              <p:spPr>
                <a:xfrm>
                  <a:off x="51396" y="1719297"/>
                  <a:ext cx="84959" cy="85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57" h="48824" extrusionOk="0">
                      <a:moveTo>
                        <a:pt x="48758" y="0"/>
                      </a:moveTo>
                      <a:lnTo>
                        <a:pt x="0" y="4882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7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664" name="Google Shape;664;p7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7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6" name="Google Shape;66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6741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7"/>
          <p:cNvSpPr>
            <a:spLocks noGrp="1"/>
          </p:cNvSpPr>
          <p:nvPr>
            <p:ph type="pic" idx="2"/>
          </p:nvPr>
        </p:nvSpPr>
        <p:spPr>
          <a:xfrm>
            <a:off x="4688700" y="1336375"/>
            <a:ext cx="3742200" cy="298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69" name="Google Shape;669;p7"/>
          <p:cNvGrpSpPr/>
          <p:nvPr/>
        </p:nvGrpSpPr>
        <p:grpSpPr>
          <a:xfrm>
            <a:off x="353975" y="108547"/>
            <a:ext cx="8514367" cy="4922607"/>
            <a:chOff x="353975" y="108547"/>
            <a:chExt cx="8514367" cy="4922607"/>
          </a:xfrm>
        </p:grpSpPr>
        <p:grpSp>
          <p:nvGrpSpPr>
            <p:cNvPr id="670" name="Google Shape;670;p7"/>
            <p:cNvGrpSpPr/>
            <p:nvPr/>
          </p:nvGrpSpPr>
          <p:grpSpPr>
            <a:xfrm>
              <a:off x="353975" y="108547"/>
              <a:ext cx="8514367" cy="4922607"/>
              <a:chOff x="353975" y="150094"/>
              <a:chExt cx="8514367" cy="4922607"/>
            </a:xfrm>
          </p:grpSpPr>
          <p:sp>
            <p:nvSpPr>
              <p:cNvPr id="671" name="Google Shape;671;p7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53975" y="427148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8609324" y="41376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1966446" y="1500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5143490" y="4806464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1" name="Google Shape;681;p7"/>
            <p:cNvSpPr/>
            <p:nvPr/>
          </p:nvSpPr>
          <p:spPr>
            <a:xfrm rot="5400000">
              <a:off x="6576512" y="182502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2" name="Google Shape;682;p7"/>
          <p:cNvGrpSpPr/>
          <p:nvPr/>
        </p:nvGrpSpPr>
        <p:grpSpPr>
          <a:xfrm>
            <a:off x="200992" y="108561"/>
            <a:ext cx="8744564" cy="4885259"/>
            <a:chOff x="200992" y="108561"/>
            <a:chExt cx="8744564" cy="4885259"/>
          </a:xfrm>
        </p:grpSpPr>
        <p:grpSp>
          <p:nvGrpSpPr>
            <p:cNvPr id="683" name="Google Shape;683;p7"/>
            <p:cNvGrpSpPr/>
            <p:nvPr/>
          </p:nvGrpSpPr>
          <p:grpSpPr>
            <a:xfrm>
              <a:off x="8725498" y="2830070"/>
              <a:ext cx="220058" cy="38760"/>
              <a:chOff x="4548573" y="3213305"/>
              <a:chExt cx="220058" cy="38760"/>
            </a:xfrm>
          </p:grpSpPr>
          <p:sp>
            <p:nvSpPr>
              <p:cNvPr id="684" name="Google Shape;684;p7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7"/>
            <p:cNvGrpSpPr/>
            <p:nvPr/>
          </p:nvGrpSpPr>
          <p:grpSpPr>
            <a:xfrm>
              <a:off x="270398" y="662621"/>
              <a:ext cx="220058" cy="38760"/>
              <a:chOff x="4548573" y="2102255"/>
              <a:chExt cx="220058" cy="38760"/>
            </a:xfrm>
          </p:grpSpPr>
          <p:sp>
            <p:nvSpPr>
              <p:cNvPr id="688" name="Google Shape;688;p7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7"/>
            <p:cNvGrpSpPr/>
            <p:nvPr/>
          </p:nvGrpSpPr>
          <p:grpSpPr>
            <a:xfrm rot="5400000">
              <a:off x="3476138" y="-313614"/>
              <a:ext cx="277970" cy="1122320"/>
              <a:chOff x="3947403" y="-493082"/>
              <a:chExt cx="277970" cy="1122320"/>
            </a:xfrm>
          </p:grpSpPr>
          <p:sp>
            <p:nvSpPr>
              <p:cNvPr id="692" name="Google Shape;692;p7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3" name="Google Shape;693;p7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694" name="Google Shape;694;p7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7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7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7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7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9" name="Google Shape;699;p7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7"/>
            <p:cNvGrpSpPr/>
            <p:nvPr/>
          </p:nvGrpSpPr>
          <p:grpSpPr>
            <a:xfrm>
              <a:off x="6336756" y="4893036"/>
              <a:ext cx="1007245" cy="100784"/>
              <a:chOff x="3773263" y="3188207"/>
              <a:chExt cx="698312" cy="69863"/>
            </a:xfrm>
          </p:grpSpPr>
          <p:sp>
            <p:nvSpPr>
              <p:cNvPr id="701" name="Google Shape;701;p7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7"/>
            <p:cNvGrpSpPr/>
            <p:nvPr/>
          </p:nvGrpSpPr>
          <p:grpSpPr>
            <a:xfrm>
              <a:off x="1086533" y="4931390"/>
              <a:ext cx="265205" cy="38878"/>
              <a:chOff x="230835" y="3188903"/>
              <a:chExt cx="183864" cy="26950"/>
            </a:xfrm>
          </p:grpSpPr>
          <p:sp>
            <p:nvSpPr>
              <p:cNvPr id="710" name="Google Shape;710;p7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 rot="10800000" flipH="1">
              <a:off x="200992" y="2935442"/>
              <a:ext cx="238566" cy="863648"/>
              <a:chOff x="-1171708" y="1247000"/>
              <a:chExt cx="238566" cy="863648"/>
            </a:xfrm>
          </p:grpSpPr>
          <p:grpSp>
            <p:nvGrpSpPr>
              <p:cNvPr id="715" name="Google Shape;715;p7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716" name="Google Shape;716;p7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7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7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7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7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1" name="Google Shape;721;p7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722" name="Google Shape;722;p7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7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7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25" name="Google Shape;725;p7"/>
            <p:cNvGrpSpPr/>
            <p:nvPr/>
          </p:nvGrpSpPr>
          <p:grpSpPr>
            <a:xfrm rot="5400000">
              <a:off x="6111235" y="75955"/>
              <a:ext cx="38757" cy="181320"/>
              <a:chOff x="4030418" y="280736"/>
              <a:chExt cx="26870" cy="125690"/>
            </a:xfrm>
          </p:grpSpPr>
          <p:sp>
            <p:nvSpPr>
              <p:cNvPr id="726" name="Google Shape;726;p7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" name="Google Shape;729;p7"/>
          <p:cNvGrpSpPr/>
          <p:nvPr/>
        </p:nvGrpSpPr>
        <p:grpSpPr>
          <a:xfrm>
            <a:off x="201003" y="783589"/>
            <a:ext cx="8844771" cy="4186680"/>
            <a:chOff x="201003" y="783589"/>
            <a:chExt cx="8844771" cy="4186680"/>
          </a:xfrm>
        </p:grpSpPr>
        <p:grpSp>
          <p:nvGrpSpPr>
            <p:cNvPr id="730" name="Google Shape;730;p7"/>
            <p:cNvGrpSpPr/>
            <p:nvPr/>
          </p:nvGrpSpPr>
          <p:grpSpPr>
            <a:xfrm>
              <a:off x="201003" y="4452521"/>
              <a:ext cx="658215" cy="517748"/>
              <a:chOff x="8174209" y="251795"/>
              <a:chExt cx="1963063" cy="1544133"/>
            </a:xfrm>
          </p:grpSpPr>
          <p:sp>
            <p:nvSpPr>
              <p:cNvPr id="731" name="Google Shape;731;p7"/>
              <p:cNvSpPr/>
              <p:nvPr/>
            </p:nvSpPr>
            <p:spPr>
              <a:xfrm>
                <a:off x="8174209" y="417886"/>
                <a:ext cx="1378042" cy="1378042"/>
              </a:xfrm>
              <a:custGeom>
                <a:avLst/>
                <a:gdLst/>
                <a:ahLst/>
                <a:cxnLst/>
                <a:rect l="l" t="t" r="r" b="b"/>
                <a:pathLst>
                  <a:path w="556223" h="556223" extrusionOk="0">
                    <a:moveTo>
                      <a:pt x="556223" y="337579"/>
                    </a:moveTo>
                    <a:lnTo>
                      <a:pt x="556223" y="218644"/>
                    </a:lnTo>
                    <a:lnTo>
                      <a:pt x="489971" y="212458"/>
                    </a:lnTo>
                    <a:cubicBezTo>
                      <a:pt x="485914" y="199421"/>
                      <a:pt x="480725" y="186849"/>
                      <a:pt x="474339" y="174743"/>
                    </a:cubicBezTo>
                    <a:lnTo>
                      <a:pt x="516845" y="123524"/>
                    </a:lnTo>
                    <a:lnTo>
                      <a:pt x="432699" y="39379"/>
                    </a:lnTo>
                    <a:lnTo>
                      <a:pt x="381480" y="81884"/>
                    </a:lnTo>
                    <a:cubicBezTo>
                      <a:pt x="369441" y="75498"/>
                      <a:pt x="356802" y="70310"/>
                      <a:pt x="343765" y="66252"/>
                    </a:cubicBezTo>
                    <a:lnTo>
                      <a:pt x="337579" y="0"/>
                    </a:lnTo>
                    <a:lnTo>
                      <a:pt x="218644" y="0"/>
                    </a:lnTo>
                    <a:lnTo>
                      <a:pt x="212458" y="66252"/>
                    </a:lnTo>
                    <a:cubicBezTo>
                      <a:pt x="199421" y="70310"/>
                      <a:pt x="186849" y="75498"/>
                      <a:pt x="174743" y="81884"/>
                    </a:cubicBezTo>
                    <a:lnTo>
                      <a:pt x="123524" y="39379"/>
                    </a:lnTo>
                    <a:lnTo>
                      <a:pt x="39379" y="123524"/>
                    </a:lnTo>
                    <a:lnTo>
                      <a:pt x="81884" y="174743"/>
                    </a:lnTo>
                    <a:cubicBezTo>
                      <a:pt x="75498" y="186783"/>
                      <a:pt x="70310" y="199421"/>
                      <a:pt x="66252" y="212458"/>
                    </a:cubicBezTo>
                    <a:lnTo>
                      <a:pt x="0" y="218644"/>
                    </a:lnTo>
                    <a:lnTo>
                      <a:pt x="0" y="337579"/>
                    </a:lnTo>
                    <a:lnTo>
                      <a:pt x="66252" y="343765"/>
                    </a:lnTo>
                    <a:cubicBezTo>
                      <a:pt x="70310" y="356802"/>
                      <a:pt x="75498" y="369374"/>
                      <a:pt x="81884" y="381480"/>
                    </a:cubicBezTo>
                    <a:lnTo>
                      <a:pt x="39379" y="432699"/>
                    </a:lnTo>
                    <a:lnTo>
                      <a:pt x="123524" y="516845"/>
                    </a:lnTo>
                    <a:lnTo>
                      <a:pt x="174743" y="474339"/>
                    </a:lnTo>
                    <a:cubicBezTo>
                      <a:pt x="186783" y="480725"/>
                      <a:pt x="199421" y="485914"/>
                      <a:pt x="212458" y="489971"/>
                    </a:cubicBezTo>
                    <a:lnTo>
                      <a:pt x="218644" y="556223"/>
                    </a:lnTo>
                    <a:lnTo>
                      <a:pt x="337579" y="556223"/>
                    </a:lnTo>
                    <a:lnTo>
                      <a:pt x="343765" y="489971"/>
                    </a:lnTo>
                    <a:cubicBezTo>
                      <a:pt x="356802" y="485914"/>
                      <a:pt x="369374" y="480725"/>
                      <a:pt x="381480" y="474339"/>
                    </a:cubicBezTo>
                    <a:lnTo>
                      <a:pt x="432699" y="516845"/>
                    </a:lnTo>
                    <a:lnTo>
                      <a:pt x="516845" y="432699"/>
                    </a:lnTo>
                    <a:lnTo>
                      <a:pt x="474339" y="381480"/>
                    </a:lnTo>
                    <a:cubicBezTo>
                      <a:pt x="480725" y="369374"/>
                      <a:pt x="485914" y="356802"/>
                      <a:pt x="489971" y="343765"/>
                    </a:cubicBezTo>
                    <a:lnTo>
                      <a:pt x="556223" y="337579"/>
                    </a:lnTo>
                    <a:close/>
                    <a:moveTo>
                      <a:pt x="349618" y="278112"/>
                    </a:moveTo>
                    <a:cubicBezTo>
                      <a:pt x="349618" y="317557"/>
                      <a:pt x="317490" y="349685"/>
                      <a:pt x="278045" y="349685"/>
                    </a:cubicBezTo>
                    <a:cubicBezTo>
                      <a:pt x="238600" y="349685"/>
                      <a:pt x="206472" y="317557"/>
                      <a:pt x="206472" y="278112"/>
                    </a:cubicBezTo>
                    <a:cubicBezTo>
                      <a:pt x="206472" y="238666"/>
                      <a:pt x="238600" y="206538"/>
                      <a:pt x="278045" y="206538"/>
                    </a:cubicBezTo>
                    <a:cubicBezTo>
                      <a:pt x="317490" y="206538"/>
                      <a:pt x="349618" y="238666"/>
                      <a:pt x="349618" y="278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8231771" y="475449"/>
                <a:ext cx="1262849" cy="1262849"/>
              </a:xfrm>
              <a:custGeom>
                <a:avLst/>
                <a:gdLst/>
                <a:ahLst/>
                <a:cxnLst/>
                <a:rect l="l" t="t" r="r" b="b"/>
                <a:pathLst>
                  <a:path w="509727" h="509727" extrusionOk="0">
                    <a:moveTo>
                      <a:pt x="509727" y="293145"/>
                    </a:moveTo>
                    <a:lnTo>
                      <a:pt x="509727" y="216582"/>
                    </a:lnTo>
                    <a:lnTo>
                      <a:pt x="448464" y="210862"/>
                    </a:lnTo>
                    <a:cubicBezTo>
                      <a:pt x="443409" y="188645"/>
                      <a:pt x="434695" y="167825"/>
                      <a:pt x="422855" y="149067"/>
                    </a:cubicBezTo>
                    <a:lnTo>
                      <a:pt x="462167" y="101706"/>
                    </a:lnTo>
                    <a:lnTo>
                      <a:pt x="408021" y="47560"/>
                    </a:lnTo>
                    <a:lnTo>
                      <a:pt x="360661" y="86872"/>
                    </a:lnTo>
                    <a:cubicBezTo>
                      <a:pt x="341969" y="75032"/>
                      <a:pt x="321149" y="66319"/>
                      <a:pt x="298865" y="61263"/>
                    </a:cubicBezTo>
                    <a:lnTo>
                      <a:pt x="293145" y="0"/>
                    </a:lnTo>
                    <a:lnTo>
                      <a:pt x="216582" y="0"/>
                    </a:lnTo>
                    <a:lnTo>
                      <a:pt x="210862" y="61263"/>
                    </a:lnTo>
                    <a:cubicBezTo>
                      <a:pt x="188645" y="66319"/>
                      <a:pt x="167825" y="75032"/>
                      <a:pt x="149067" y="86872"/>
                    </a:cubicBezTo>
                    <a:lnTo>
                      <a:pt x="101706" y="47560"/>
                    </a:lnTo>
                    <a:lnTo>
                      <a:pt x="47560" y="101706"/>
                    </a:lnTo>
                    <a:lnTo>
                      <a:pt x="86872" y="149067"/>
                    </a:lnTo>
                    <a:cubicBezTo>
                      <a:pt x="75032" y="167758"/>
                      <a:pt x="66319" y="188579"/>
                      <a:pt x="61263" y="210862"/>
                    </a:cubicBezTo>
                    <a:lnTo>
                      <a:pt x="0" y="216582"/>
                    </a:lnTo>
                    <a:lnTo>
                      <a:pt x="0" y="293145"/>
                    </a:lnTo>
                    <a:lnTo>
                      <a:pt x="61263" y="298865"/>
                    </a:lnTo>
                    <a:cubicBezTo>
                      <a:pt x="66319" y="321082"/>
                      <a:pt x="75032" y="341902"/>
                      <a:pt x="86872" y="360661"/>
                    </a:cubicBezTo>
                    <a:lnTo>
                      <a:pt x="47560" y="408021"/>
                    </a:lnTo>
                    <a:lnTo>
                      <a:pt x="101706" y="462167"/>
                    </a:lnTo>
                    <a:lnTo>
                      <a:pt x="149067" y="422855"/>
                    </a:lnTo>
                    <a:cubicBezTo>
                      <a:pt x="167758" y="434695"/>
                      <a:pt x="188579" y="443409"/>
                      <a:pt x="210862" y="448464"/>
                    </a:cubicBezTo>
                    <a:lnTo>
                      <a:pt x="216582" y="509727"/>
                    </a:lnTo>
                    <a:lnTo>
                      <a:pt x="293145" y="509727"/>
                    </a:lnTo>
                    <a:lnTo>
                      <a:pt x="298865" y="448464"/>
                    </a:lnTo>
                    <a:cubicBezTo>
                      <a:pt x="321082" y="443409"/>
                      <a:pt x="341902" y="434695"/>
                      <a:pt x="360661" y="422855"/>
                    </a:cubicBezTo>
                    <a:lnTo>
                      <a:pt x="408021" y="462167"/>
                    </a:lnTo>
                    <a:lnTo>
                      <a:pt x="462167" y="408021"/>
                    </a:lnTo>
                    <a:lnTo>
                      <a:pt x="422855" y="360661"/>
                    </a:lnTo>
                    <a:cubicBezTo>
                      <a:pt x="434695" y="341969"/>
                      <a:pt x="443409" y="321149"/>
                      <a:pt x="448464" y="298865"/>
                    </a:cubicBezTo>
                    <a:lnTo>
                      <a:pt x="509727" y="293145"/>
                    </a:lnTo>
                    <a:close/>
                    <a:moveTo>
                      <a:pt x="254830" y="349751"/>
                    </a:moveTo>
                    <a:cubicBezTo>
                      <a:pt x="202414" y="349751"/>
                      <a:pt x="159976" y="307313"/>
                      <a:pt x="159976" y="254897"/>
                    </a:cubicBezTo>
                    <a:cubicBezTo>
                      <a:pt x="159976" y="202481"/>
                      <a:pt x="202414" y="160042"/>
                      <a:pt x="254830" y="160042"/>
                    </a:cubicBezTo>
                    <a:cubicBezTo>
                      <a:pt x="307246" y="160042"/>
                      <a:pt x="349685" y="202481"/>
                      <a:pt x="349685" y="254897"/>
                    </a:cubicBezTo>
                    <a:cubicBezTo>
                      <a:pt x="349685" y="307313"/>
                      <a:pt x="307246" y="349751"/>
                      <a:pt x="254830" y="349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9166612" y="251795"/>
                <a:ext cx="970660" cy="970826"/>
              </a:xfrm>
              <a:custGeom>
                <a:avLst/>
                <a:gdLst/>
                <a:ahLst/>
                <a:cxnLst/>
                <a:rect l="l" t="t" r="r" b="b"/>
                <a:pathLst>
                  <a:path w="391790" h="391857" extrusionOk="0">
                    <a:moveTo>
                      <a:pt x="379818" y="264609"/>
                    </a:moveTo>
                    <a:lnTo>
                      <a:pt x="391791" y="183390"/>
                    </a:lnTo>
                    <a:lnTo>
                      <a:pt x="347157" y="172481"/>
                    </a:lnTo>
                    <a:cubicBezTo>
                      <a:pt x="345694" y="163169"/>
                      <a:pt x="343432" y="154056"/>
                      <a:pt x="340306" y="145142"/>
                    </a:cubicBezTo>
                    <a:lnTo>
                      <a:pt x="374496" y="114478"/>
                    </a:lnTo>
                    <a:lnTo>
                      <a:pt x="325539" y="48558"/>
                    </a:lnTo>
                    <a:lnTo>
                      <a:pt x="286294" y="72372"/>
                    </a:lnTo>
                    <a:cubicBezTo>
                      <a:pt x="278710" y="66784"/>
                      <a:pt x="270595" y="61995"/>
                      <a:pt x="262147" y="57871"/>
                    </a:cubicBezTo>
                    <a:lnTo>
                      <a:pt x="264609" y="11973"/>
                    </a:lnTo>
                    <a:lnTo>
                      <a:pt x="183390" y="0"/>
                    </a:lnTo>
                    <a:lnTo>
                      <a:pt x="172481" y="44634"/>
                    </a:lnTo>
                    <a:cubicBezTo>
                      <a:pt x="163169" y="46097"/>
                      <a:pt x="154056" y="48359"/>
                      <a:pt x="145142" y="51485"/>
                    </a:cubicBezTo>
                    <a:lnTo>
                      <a:pt x="114478" y="17295"/>
                    </a:lnTo>
                    <a:lnTo>
                      <a:pt x="48558" y="66252"/>
                    </a:lnTo>
                    <a:lnTo>
                      <a:pt x="72372" y="105497"/>
                    </a:lnTo>
                    <a:cubicBezTo>
                      <a:pt x="66784" y="113081"/>
                      <a:pt x="61995" y="121196"/>
                      <a:pt x="57871" y="129643"/>
                    </a:cubicBezTo>
                    <a:lnTo>
                      <a:pt x="11973" y="127182"/>
                    </a:lnTo>
                    <a:lnTo>
                      <a:pt x="0" y="208401"/>
                    </a:lnTo>
                    <a:lnTo>
                      <a:pt x="44634" y="219310"/>
                    </a:lnTo>
                    <a:cubicBezTo>
                      <a:pt x="46097" y="228622"/>
                      <a:pt x="48359" y="237735"/>
                      <a:pt x="51485" y="246649"/>
                    </a:cubicBezTo>
                    <a:lnTo>
                      <a:pt x="17295" y="277380"/>
                    </a:lnTo>
                    <a:lnTo>
                      <a:pt x="66252" y="343299"/>
                    </a:lnTo>
                    <a:lnTo>
                      <a:pt x="105498" y="319486"/>
                    </a:lnTo>
                    <a:cubicBezTo>
                      <a:pt x="113081" y="325073"/>
                      <a:pt x="121196" y="329863"/>
                      <a:pt x="129643" y="333987"/>
                    </a:cubicBezTo>
                    <a:lnTo>
                      <a:pt x="127182" y="379884"/>
                    </a:lnTo>
                    <a:lnTo>
                      <a:pt x="208401" y="391857"/>
                    </a:lnTo>
                    <a:lnTo>
                      <a:pt x="219310" y="347224"/>
                    </a:lnTo>
                    <a:cubicBezTo>
                      <a:pt x="228622" y="345761"/>
                      <a:pt x="237735" y="343499"/>
                      <a:pt x="246649" y="340372"/>
                    </a:cubicBezTo>
                    <a:lnTo>
                      <a:pt x="277313" y="374563"/>
                    </a:lnTo>
                    <a:lnTo>
                      <a:pt x="343233" y="325605"/>
                    </a:lnTo>
                    <a:lnTo>
                      <a:pt x="319419" y="286360"/>
                    </a:lnTo>
                    <a:cubicBezTo>
                      <a:pt x="325007" y="278777"/>
                      <a:pt x="329796" y="270662"/>
                      <a:pt x="333920" y="262214"/>
                    </a:cubicBezTo>
                    <a:lnTo>
                      <a:pt x="379818" y="264675"/>
                    </a:lnTo>
                    <a:close/>
                    <a:moveTo>
                      <a:pt x="244786" y="203146"/>
                    </a:moveTo>
                    <a:cubicBezTo>
                      <a:pt x="240795" y="230086"/>
                      <a:pt x="215651" y="248777"/>
                      <a:pt x="188711" y="244786"/>
                    </a:cubicBezTo>
                    <a:cubicBezTo>
                      <a:pt x="161772" y="240795"/>
                      <a:pt x="143080" y="215651"/>
                      <a:pt x="147071" y="188711"/>
                    </a:cubicBezTo>
                    <a:cubicBezTo>
                      <a:pt x="151062" y="161772"/>
                      <a:pt x="176206" y="143080"/>
                      <a:pt x="203146" y="147071"/>
                    </a:cubicBezTo>
                    <a:cubicBezTo>
                      <a:pt x="230086" y="151062"/>
                      <a:pt x="248777" y="176206"/>
                      <a:pt x="244786" y="2031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9211144" y="296328"/>
                <a:ext cx="881504" cy="881504"/>
              </a:xfrm>
              <a:custGeom>
                <a:avLst/>
                <a:gdLst/>
                <a:ahLst/>
                <a:cxnLst/>
                <a:rect l="l" t="t" r="r" b="b"/>
                <a:pathLst>
                  <a:path w="355804" h="355804" extrusionOk="0">
                    <a:moveTo>
                      <a:pt x="348089" y="229819"/>
                    </a:moveTo>
                    <a:lnTo>
                      <a:pt x="355804" y="177536"/>
                    </a:lnTo>
                    <a:lnTo>
                      <a:pt x="314563" y="167426"/>
                    </a:lnTo>
                    <a:cubicBezTo>
                      <a:pt x="313366" y="151727"/>
                      <a:pt x="309508" y="136628"/>
                      <a:pt x="303322" y="122659"/>
                    </a:cubicBezTo>
                    <a:lnTo>
                      <a:pt x="334918" y="94256"/>
                    </a:lnTo>
                    <a:lnTo>
                      <a:pt x="303455" y="51817"/>
                    </a:lnTo>
                    <a:lnTo>
                      <a:pt x="267136" y="73835"/>
                    </a:lnTo>
                    <a:cubicBezTo>
                      <a:pt x="255562" y="63857"/>
                      <a:pt x="242192" y="55809"/>
                      <a:pt x="227558" y="50154"/>
                    </a:cubicBezTo>
                    <a:lnTo>
                      <a:pt x="229819" y="7716"/>
                    </a:lnTo>
                    <a:lnTo>
                      <a:pt x="177536" y="0"/>
                    </a:lnTo>
                    <a:lnTo>
                      <a:pt x="167426" y="41241"/>
                    </a:lnTo>
                    <a:cubicBezTo>
                      <a:pt x="151727" y="42438"/>
                      <a:pt x="136628" y="46297"/>
                      <a:pt x="122659" y="52483"/>
                    </a:cubicBezTo>
                    <a:lnTo>
                      <a:pt x="94256" y="20887"/>
                    </a:lnTo>
                    <a:lnTo>
                      <a:pt x="51817" y="52350"/>
                    </a:lnTo>
                    <a:lnTo>
                      <a:pt x="73835" y="88669"/>
                    </a:lnTo>
                    <a:cubicBezTo>
                      <a:pt x="63857" y="100243"/>
                      <a:pt x="55809" y="113613"/>
                      <a:pt x="50154" y="128247"/>
                    </a:cubicBezTo>
                    <a:lnTo>
                      <a:pt x="7716" y="125985"/>
                    </a:lnTo>
                    <a:lnTo>
                      <a:pt x="0" y="178268"/>
                    </a:lnTo>
                    <a:lnTo>
                      <a:pt x="41241" y="188379"/>
                    </a:lnTo>
                    <a:cubicBezTo>
                      <a:pt x="42438" y="204077"/>
                      <a:pt x="46297" y="219177"/>
                      <a:pt x="52483" y="233145"/>
                    </a:cubicBezTo>
                    <a:lnTo>
                      <a:pt x="20887" y="261549"/>
                    </a:lnTo>
                    <a:lnTo>
                      <a:pt x="52350" y="303987"/>
                    </a:lnTo>
                    <a:lnTo>
                      <a:pt x="88669" y="281970"/>
                    </a:lnTo>
                    <a:cubicBezTo>
                      <a:pt x="100243" y="291947"/>
                      <a:pt x="113613" y="299996"/>
                      <a:pt x="128247" y="305650"/>
                    </a:cubicBezTo>
                    <a:lnTo>
                      <a:pt x="125985" y="348089"/>
                    </a:lnTo>
                    <a:lnTo>
                      <a:pt x="178268" y="355804"/>
                    </a:lnTo>
                    <a:lnTo>
                      <a:pt x="188379" y="314563"/>
                    </a:lnTo>
                    <a:cubicBezTo>
                      <a:pt x="204077" y="313366"/>
                      <a:pt x="219177" y="309508"/>
                      <a:pt x="233145" y="303322"/>
                    </a:cubicBezTo>
                    <a:lnTo>
                      <a:pt x="261549" y="334918"/>
                    </a:lnTo>
                    <a:lnTo>
                      <a:pt x="303987" y="303455"/>
                    </a:lnTo>
                    <a:lnTo>
                      <a:pt x="281970" y="267136"/>
                    </a:lnTo>
                    <a:cubicBezTo>
                      <a:pt x="291947" y="255562"/>
                      <a:pt x="299996" y="242192"/>
                      <a:pt x="305650" y="227558"/>
                    </a:cubicBezTo>
                    <a:lnTo>
                      <a:pt x="348089" y="229819"/>
                    </a:lnTo>
                    <a:close/>
                    <a:moveTo>
                      <a:pt x="168357" y="242724"/>
                    </a:moveTo>
                    <a:cubicBezTo>
                      <a:pt x="132570" y="237469"/>
                      <a:pt x="107892" y="204144"/>
                      <a:pt x="113147" y="168423"/>
                    </a:cubicBezTo>
                    <a:cubicBezTo>
                      <a:pt x="118402" y="132637"/>
                      <a:pt x="151727" y="107958"/>
                      <a:pt x="187448" y="113214"/>
                    </a:cubicBezTo>
                    <a:cubicBezTo>
                      <a:pt x="223168" y="118468"/>
                      <a:pt x="247913" y="151794"/>
                      <a:pt x="242657" y="187514"/>
                    </a:cubicBezTo>
                    <a:cubicBezTo>
                      <a:pt x="237403" y="223301"/>
                      <a:pt x="204077" y="247979"/>
                      <a:pt x="168357" y="2427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8535741" y="779422"/>
                <a:ext cx="655237" cy="655237"/>
              </a:xfrm>
              <a:custGeom>
                <a:avLst/>
                <a:gdLst/>
                <a:ahLst/>
                <a:cxnLst/>
                <a:rect l="l" t="t" r="r" b="b"/>
                <a:pathLst>
                  <a:path w="264475" h="264475" extrusionOk="0">
                    <a:moveTo>
                      <a:pt x="132238" y="264475"/>
                    </a:moveTo>
                    <a:cubicBezTo>
                      <a:pt x="59334" y="264475"/>
                      <a:pt x="0" y="205142"/>
                      <a:pt x="0" y="132238"/>
                    </a:cubicBezTo>
                    <a:cubicBezTo>
                      <a:pt x="0" y="59334"/>
                      <a:pt x="59334" y="0"/>
                      <a:pt x="132238" y="0"/>
                    </a:cubicBezTo>
                    <a:cubicBezTo>
                      <a:pt x="205142" y="0"/>
                      <a:pt x="264475" y="59334"/>
                      <a:pt x="264475" y="132238"/>
                    </a:cubicBezTo>
                    <a:cubicBezTo>
                      <a:pt x="264475" y="205142"/>
                      <a:pt x="205142" y="264475"/>
                      <a:pt x="132238" y="264475"/>
                    </a:cubicBezTo>
                    <a:close/>
                    <a:moveTo>
                      <a:pt x="132238" y="21486"/>
                    </a:moveTo>
                    <a:cubicBezTo>
                      <a:pt x="71174" y="21486"/>
                      <a:pt x="21486" y="71174"/>
                      <a:pt x="21486" y="132238"/>
                    </a:cubicBezTo>
                    <a:cubicBezTo>
                      <a:pt x="21486" y="193301"/>
                      <a:pt x="71174" y="242990"/>
                      <a:pt x="132238" y="242990"/>
                    </a:cubicBezTo>
                    <a:cubicBezTo>
                      <a:pt x="193301" y="242990"/>
                      <a:pt x="242990" y="193301"/>
                      <a:pt x="242990" y="132238"/>
                    </a:cubicBezTo>
                    <a:cubicBezTo>
                      <a:pt x="242990" y="71174"/>
                      <a:pt x="193301" y="21486"/>
                      <a:pt x="132238" y="2148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9404939" y="490291"/>
                <a:ext cx="494393" cy="494393"/>
              </a:xfrm>
              <a:custGeom>
                <a:avLst/>
                <a:gdLst/>
                <a:ahLst/>
                <a:cxnLst/>
                <a:rect l="l" t="t" r="r" b="b"/>
                <a:pathLst>
                  <a:path w="199553" h="199553" extrusionOk="0">
                    <a:moveTo>
                      <a:pt x="99777" y="199554"/>
                    </a:moveTo>
                    <a:cubicBezTo>
                      <a:pt x="44766" y="199554"/>
                      <a:pt x="0" y="154787"/>
                      <a:pt x="0" y="99777"/>
                    </a:cubicBezTo>
                    <a:cubicBezTo>
                      <a:pt x="0" y="44766"/>
                      <a:pt x="44766" y="0"/>
                      <a:pt x="99777" y="0"/>
                    </a:cubicBezTo>
                    <a:cubicBezTo>
                      <a:pt x="154787" y="0"/>
                      <a:pt x="199554" y="44766"/>
                      <a:pt x="199554" y="99777"/>
                    </a:cubicBezTo>
                    <a:cubicBezTo>
                      <a:pt x="199554" y="154787"/>
                      <a:pt x="154787" y="199554"/>
                      <a:pt x="99777" y="199554"/>
                    </a:cubicBezTo>
                    <a:close/>
                    <a:moveTo>
                      <a:pt x="99777" y="19889"/>
                    </a:moveTo>
                    <a:cubicBezTo>
                      <a:pt x="55742" y="19889"/>
                      <a:pt x="19955" y="55675"/>
                      <a:pt x="19955" y="99710"/>
                    </a:cubicBezTo>
                    <a:cubicBezTo>
                      <a:pt x="19955" y="143745"/>
                      <a:pt x="55742" y="179532"/>
                      <a:pt x="99777" y="179532"/>
                    </a:cubicBezTo>
                    <a:cubicBezTo>
                      <a:pt x="143812" y="179532"/>
                      <a:pt x="179598" y="143745"/>
                      <a:pt x="179598" y="99710"/>
                    </a:cubicBezTo>
                    <a:cubicBezTo>
                      <a:pt x="179598" y="55675"/>
                      <a:pt x="143812" y="19889"/>
                      <a:pt x="99777" y="1988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7" name="Google Shape;737;p7"/>
              <p:cNvGrpSpPr/>
              <p:nvPr/>
            </p:nvGrpSpPr>
            <p:grpSpPr>
              <a:xfrm>
                <a:off x="8437096" y="674748"/>
                <a:ext cx="642570" cy="864731"/>
                <a:chOff x="7053525" y="4852218"/>
                <a:chExt cx="259153" cy="348752"/>
              </a:xfrm>
            </p:grpSpPr>
            <p:sp>
              <p:nvSpPr>
                <p:cNvPr id="738" name="Google Shape;738;p7"/>
                <p:cNvSpPr/>
                <p:nvPr/>
              </p:nvSpPr>
              <p:spPr>
                <a:xfrm>
                  <a:off x="7055654" y="4867583"/>
                  <a:ext cx="98246" cy="11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46" h="119532" extrusionOk="0">
                      <a:moveTo>
                        <a:pt x="0" y="119533"/>
                      </a:moveTo>
                      <a:cubicBezTo>
                        <a:pt x="12372" y="66119"/>
                        <a:pt x="49290" y="22084"/>
                        <a:pt x="98247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7"/>
                <p:cNvSpPr/>
                <p:nvPr/>
              </p:nvSpPr>
              <p:spPr>
                <a:xfrm>
                  <a:off x="7053525" y="5055297"/>
                  <a:ext cx="110552" cy="13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52" h="134499" extrusionOk="0">
                      <a:moveTo>
                        <a:pt x="110553" y="134500"/>
                      </a:moveTo>
                      <a:cubicBezTo>
                        <a:pt x="53214" y="112881"/>
                        <a:pt x="10310" y="61995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7"/>
                <p:cNvSpPr/>
                <p:nvPr/>
              </p:nvSpPr>
              <p:spPr>
                <a:xfrm>
                  <a:off x="7225474" y="5177623"/>
                  <a:ext cx="87204" cy="23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4" h="23347" extrusionOk="0">
                      <a:moveTo>
                        <a:pt x="87205" y="0"/>
                      </a:moveTo>
                      <a:cubicBezTo>
                        <a:pt x="61529" y="14833"/>
                        <a:pt x="31796" y="23348"/>
                        <a:pt x="0" y="2334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7"/>
                <p:cNvSpPr/>
                <p:nvPr/>
              </p:nvSpPr>
              <p:spPr>
                <a:xfrm>
                  <a:off x="7183235" y="4852218"/>
                  <a:ext cx="66850" cy="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0" h="5188" extrusionOk="0">
                      <a:moveTo>
                        <a:pt x="0" y="5188"/>
                      </a:moveTo>
                      <a:cubicBezTo>
                        <a:pt x="5587" y="3792"/>
                        <a:pt x="33658" y="0"/>
                        <a:pt x="42239" y="0"/>
                      </a:cubicBezTo>
                      <a:cubicBezTo>
                        <a:pt x="50820" y="0"/>
                        <a:pt x="58802" y="598"/>
                        <a:pt x="66850" y="172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2" name="Google Shape;742;p7"/>
              <p:cNvSpPr/>
              <p:nvPr/>
            </p:nvSpPr>
            <p:spPr>
              <a:xfrm>
                <a:off x="9502580" y="435580"/>
                <a:ext cx="193802" cy="39833"/>
              </a:xfrm>
              <a:custGeom>
                <a:avLst/>
                <a:gdLst/>
                <a:ahLst/>
                <a:cxnLst/>
                <a:rect l="l" t="t" r="r" b="b"/>
                <a:pathLst>
                  <a:path w="78225" h="16078" extrusionOk="0">
                    <a:moveTo>
                      <a:pt x="0" y="16078"/>
                    </a:moveTo>
                    <a:cubicBezTo>
                      <a:pt x="22882" y="2974"/>
                      <a:pt x="50155" y="-2813"/>
                      <a:pt x="78225" y="131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9383828" y="522124"/>
                <a:ext cx="56854" cy="76959"/>
              </a:xfrm>
              <a:custGeom>
                <a:avLst/>
                <a:gdLst/>
                <a:ahLst/>
                <a:cxnLst/>
                <a:rect l="l" t="t" r="r" b="b"/>
                <a:pathLst>
                  <a:path w="22948" h="31063" extrusionOk="0">
                    <a:moveTo>
                      <a:pt x="0" y="31064"/>
                    </a:moveTo>
                    <a:cubicBezTo>
                      <a:pt x="3525" y="24213"/>
                      <a:pt x="7716" y="17827"/>
                      <a:pt x="12372" y="11840"/>
                    </a:cubicBezTo>
                    <a:cubicBezTo>
                      <a:pt x="15632" y="7650"/>
                      <a:pt x="19223" y="3725"/>
                      <a:pt x="22948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9350181" y="693493"/>
                <a:ext cx="31804" cy="178640"/>
              </a:xfrm>
              <a:custGeom>
                <a:avLst/>
                <a:gdLst/>
                <a:ahLst/>
                <a:cxnLst/>
                <a:rect l="l" t="t" r="r" b="b"/>
                <a:pathLst>
                  <a:path w="12837" h="72105" extrusionOk="0">
                    <a:moveTo>
                      <a:pt x="12838" y="72105"/>
                    </a:moveTo>
                    <a:cubicBezTo>
                      <a:pt x="4590" y="55609"/>
                      <a:pt x="0" y="37117"/>
                      <a:pt x="0" y="17827"/>
                    </a:cubicBezTo>
                    <a:cubicBezTo>
                      <a:pt x="0" y="11973"/>
                      <a:pt x="466" y="5986"/>
                      <a:pt x="133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9440728" y="953100"/>
                <a:ext cx="167268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67515" h="33658" extrusionOk="0">
                    <a:moveTo>
                      <a:pt x="67516" y="33658"/>
                    </a:moveTo>
                    <a:cubicBezTo>
                      <a:pt x="41042" y="29733"/>
                      <a:pt x="17761" y="17494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9762184" y="781731"/>
                <a:ext cx="188857" cy="236978"/>
              </a:xfrm>
              <a:custGeom>
                <a:avLst/>
                <a:gdLst/>
                <a:ahLst/>
                <a:cxnLst/>
                <a:rect l="l" t="t" r="r" b="b"/>
                <a:pathLst>
                  <a:path w="76229" h="95652" extrusionOk="0">
                    <a:moveTo>
                      <a:pt x="76229" y="0"/>
                    </a:moveTo>
                    <a:cubicBezTo>
                      <a:pt x="69644" y="44766"/>
                      <a:pt x="39312" y="80221"/>
                      <a:pt x="0" y="9565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9802427" y="475449"/>
                <a:ext cx="135133" cy="162985"/>
              </a:xfrm>
              <a:custGeom>
                <a:avLst/>
                <a:gdLst/>
                <a:ahLst/>
                <a:cxnLst/>
                <a:rect l="l" t="t" r="r" b="b"/>
                <a:pathLst>
                  <a:path w="54544" h="65786" extrusionOk="0">
                    <a:moveTo>
                      <a:pt x="0" y="0"/>
                    </a:moveTo>
                    <a:cubicBezTo>
                      <a:pt x="25543" y="14634"/>
                      <a:pt x="44900" y="38181"/>
                      <a:pt x="54545" y="6578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7"/>
            <p:cNvGrpSpPr/>
            <p:nvPr/>
          </p:nvGrpSpPr>
          <p:grpSpPr>
            <a:xfrm>
              <a:off x="8575367" y="783589"/>
              <a:ext cx="470406" cy="517637"/>
              <a:chOff x="-1723621" y="1733683"/>
              <a:chExt cx="2082366" cy="2292456"/>
            </a:xfrm>
          </p:grpSpPr>
          <p:grpSp>
            <p:nvGrpSpPr>
              <p:cNvPr id="749" name="Google Shape;749;p7"/>
              <p:cNvGrpSpPr/>
              <p:nvPr/>
            </p:nvGrpSpPr>
            <p:grpSpPr>
              <a:xfrm>
                <a:off x="-1723621" y="1887622"/>
                <a:ext cx="1902816" cy="2138517"/>
                <a:chOff x="8577518" y="4772795"/>
                <a:chExt cx="494161" cy="555358"/>
              </a:xfrm>
            </p:grpSpPr>
            <p:sp>
              <p:nvSpPr>
                <p:cNvPr id="750" name="Google Shape;750;p7"/>
                <p:cNvSpPr/>
                <p:nvPr/>
              </p:nvSpPr>
              <p:spPr>
                <a:xfrm>
                  <a:off x="8577518" y="4772862"/>
                  <a:ext cx="494095" cy="55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095" h="555291" extrusionOk="0">
                      <a:moveTo>
                        <a:pt x="464894" y="555292"/>
                      </a:moveTo>
                      <a:lnTo>
                        <a:pt x="29201" y="555292"/>
                      </a:lnTo>
                      <a:cubicBezTo>
                        <a:pt x="13038" y="555292"/>
                        <a:pt x="0" y="542187"/>
                        <a:pt x="0" y="526090"/>
                      </a:cubicBezTo>
                      <a:lnTo>
                        <a:pt x="0" y="29201"/>
                      </a:lnTo>
                      <a:cubicBezTo>
                        <a:pt x="0" y="13037"/>
                        <a:pt x="13104" y="0"/>
                        <a:pt x="29201" y="0"/>
                      </a:cubicBezTo>
                      <a:lnTo>
                        <a:pt x="345561" y="0"/>
                      </a:lnTo>
                      <a:cubicBezTo>
                        <a:pt x="354607" y="0"/>
                        <a:pt x="363122" y="4190"/>
                        <a:pt x="368642" y="11308"/>
                      </a:cubicBezTo>
                      <a:lnTo>
                        <a:pt x="487976" y="165164"/>
                      </a:lnTo>
                      <a:cubicBezTo>
                        <a:pt x="491967" y="170286"/>
                        <a:pt x="494096" y="176605"/>
                        <a:pt x="494096" y="183057"/>
                      </a:cubicBezTo>
                      <a:lnTo>
                        <a:pt x="494096" y="526090"/>
                      </a:lnTo>
                      <a:cubicBezTo>
                        <a:pt x="494096" y="542254"/>
                        <a:pt x="480991" y="555292"/>
                        <a:pt x="464894" y="55529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7"/>
                <p:cNvSpPr/>
                <p:nvPr/>
              </p:nvSpPr>
              <p:spPr>
                <a:xfrm>
                  <a:off x="8662395" y="4939755"/>
                  <a:ext cx="205740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40" h="15498" extrusionOk="0">
                      <a:moveTo>
                        <a:pt x="0" y="0"/>
                      </a:moveTo>
                      <a:lnTo>
                        <a:pt x="205740" y="0"/>
                      </a:lnTo>
                      <a:lnTo>
                        <a:pt x="205740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7"/>
                <p:cNvSpPr/>
                <p:nvPr/>
              </p:nvSpPr>
              <p:spPr>
                <a:xfrm>
                  <a:off x="8662395" y="5018246"/>
                  <a:ext cx="312235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35" h="15498" extrusionOk="0">
                      <a:moveTo>
                        <a:pt x="0" y="0"/>
                      </a:moveTo>
                      <a:lnTo>
                        <a:pt x="312235" y="0"/>
                      </a:lnTo>
                      <a:lnTo>
                        <a:pt x="312235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7"/>
                <p:cNvSpPr/>
                <p:nvPr/>
              </p:nvSpPr>
              <p:spPr>
                <a:xfrm>
                  <a:off x="8662395" y="5096737"/>
                  <a:ext cx="312235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35" h="15498" extrusionOk="0">
                      <a:moveTo>
                        <a:pt x="0" y="0"/>
                      </a:moveTo>
                      <a:lnTo>
                        <a:pt x="312235" y="0"/>
                      </a:lnTo>
                      <a:lnTo>
                        <a:pt x="312235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7"/>
                <p:cNvSpPr/>
                <p:nvPr/>
              </p:nvSpPr>
              <p:spPr>
                <a:xfrm>
                  <a:off x="8662395" y="5175229"/>
                  <a:ext cx="312235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35" h="15498" extrusionOk="0">
                      <a:moveTo>
                        <a:pt x="0" y="0"/>
                      </a:moveTo>
                      <a:lnTo>
                        <a:pt x="312235" y="0"/>
                      </a:lnTo>
                      <a:lnTo>
                        <a:pt x="312235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7"/>
                <p:cNvSpPr/>
                <p:nvPr/>
              </p:nvSpPr>
              <p:spPr>
                <a:xfrm>
                  <a:off x="8923079" y="4772795"/>
                  <a:ext cx="148600" cy="19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00" h="191638" extrusionOk="0">
                      <a:moveTo>
                        <a:pt x="142415" y="165164"/>
                      </a:moveTo>
                      <a:lnTo>
                        <a:pt x="23082" y="11308"/>
                      </a:lnTo>
                      <a:cubicBezTo>
                        <a:pt x="17561" y="4191"/>
                        <a:pt x="9046" y="0"/>
                        <a:pt x="0" y="0"/>
                      </a:cubicBezTo>
                      <a:lnTo>
                        <a:pt x="0" y="0"/>
                      </a:lnTo>
                      <a:lnTo>
                        <a:pt x="0" y="168756"/>
                      </a:lnTo>
                      <a:cubicBezTo>
                        <a:pt x="0" y="181394"/>
                        <a:pt x="10244" y="191638"/>
                        <a:pt x="22882" y="191638"/>
                      </a:cubicBezTo>
                      <a:lnTo>
                        <a:pt x="148601" y="191638"/>
                      </a:lnTo>
                      <a:lnTo>
                        <a:pt x="148601" y="183057"/>
                      </a:lnTo>
                      <a:cubicBezTo>
                        <a:pt x="148601" y="176538"/>
                        <a:pt x="146473" y="170286"/>
                        <a:pt x="142481" y="165164"/>
                      </a:cubicBezTo>
                      <a:close/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7"/>
                <p:cNvSpPr/>
                <p:nvPr/>
              </p:nvSpPr>
              <p:spPr>
                <a:xfrm>
                  <a:off x="8605256" y="4803194"/>
                  <a:ext cx="141749" cy="129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49" h="129842" extrusionOk="0">
                      <a:moveTo>
                        <a:pt x="141750" y="0"/>
                      </a:moveTo>
                      <a:lnTo>
                        <a:pt x="24878" y="0"/>
                      </a:lnTo>
                      <a:cubicBezTo>
                        <a:pt x="11109" y="0"/>
                        <a:pt x="0" y="11108"/>
                        <a:pt x="0" y="24878"/>
                      </a:cubicBezTo>
                      <a:lnTo>
                        <a:pt x="0" y="129843"/>
                      </a:lnTo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7"/>
                <p:cNvSpPr/>
                <p:nvPr/>
              </p:nvSpPr>
              <p:spPr>
                <a:xfrm>
                  <a:off x="8765298" y="4803194"/>
                  <a:ext cx="33525" cy="6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5" h="6651" extrusionOk="0">
                      <a:moveTo>
                        <a:pt x="0" y="0"/>
                      </a:moveTo>
                      <a:lnTo>
                        <a:pt x="3352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8834743" y="4803194"/>
                  <a:ext cx="20221" cy="6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1" h="6651" extrusionOk="0">
                      <a:moveTo>
                        <a:pt x="0" y="0"/>
                      </a:moveTo>
                      <a:lnTo>
                        <a:pt x="2022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7"/>
                <p:cNvSpPr/>
                <p:nvPr/>
              </p:nvSpPr>
              <p:spPr>
                <a:xfrm>
                  <a:off x="8669446" y="5301480"/>
                  <a:ext cx="77559" cy="6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9" h="6651" extrusionOk="0">
                      <a:moveTo>
                        <a:pt x="7756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7"/>
                <p:cNvSpPr/>
                <p:nvPr/>
              </p:nvSpPr>
              <p:spPr>
                <a:xfrm>
                  <a:off x="8818579" y="5237888"/>
                  <a:ext cx="224232" cy="63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32" h="63591" extrusionOk="0">
                      <a:moveTo>
                        <a:pt x="224232" y="0"/>
                      </a:moveTo>
                      <a:lnTo>
                        <a:pt x="224232" y="45698"/>
                      </a:lnTo>
                      <a:cubicBezTo>
                        <a:pt x="224232" y="55609"/>
                        <a:pt x="216183" y="63591"/>
                        <a:pt x="206339" y="63591"/>
                      </a:cubicBezTo>
                      <a:lnTo>
                        <a:pt x="0" y="63591"/>
                      </a:lnTo>
                    </a:path>
                  </a:pathLst>
                </a:custGeom>
                <a:solidFill>
                  <a:srgbClr val="FFF7E6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1" name="Google Shape;761;p7"/>
              <p:cNvGrpSpPr/>
              <p:nvPr/>
            </p:nvGrpSpPr>
            <p:grpSpPr>
              <a:xfrm>
                <a:off x="-1544072" y="1733683"/>
                <a:ext cx="1902816" cy="2138513"/>
                <a:chOff x="8624147" y="4732818"/>
                <a:chExt cx="494161" cy="555357"/>
              </a:xfrm>
            </p:grpSpPr>
            <p:sp>
              <p:nvSpPr>
                <p:cNvPr id="762" name="Google Shape;762;p7"/>
                <p:cNvSpPr/>
                <p:nvPr/>
              </p:nvSpPr>
              <p:spPr>
                <a:xfrm>
                  <a:off x="8624147" y="4732884"/>
                  <a:ext cx="494095" cy="55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095" h="555291" extrusionOk="0">
                      <a:moveTo>
                        <a:pt x="464894" y="555292"/>
                      </a:moveTo>
                      <a:lnTo>
                        <a:pt x="29201" y="555292"/>
                      </a:lnTo>
                      <a:cubicBezTo>
                        <a:pt x="13038" y="555292"/>
                        <a:pt x="0" y="542188"/>
                        <a:pt x="0" y="526090"/>
                      </a:cubicBezTo>
                      <a:lnTo>
                        <a:pt x="0" y="29201"/>
                      </a:lnTo>
                      <a:cubicBezTo>
                        <a:pt x="0" y="13037"/>
                        <a:pt x="13104" y="0"/>
                        <a:pt x="29201" y="0"/>
                      </a:cubicBezTo>
                      <a:lnTo>
                        <a:pt x="345561" y="0"/>
                      </a:lnTo>
                      <a:cubicBezTo>
                        <a:pt x="354607" y="0"/>
                        <a:pt x="363121" y="4191"/>
                        <a:pt x="368642" y="11308"/>
                      </a:cubicBezTo>
                      <a:lnTo>
                        <a:pt x="487976" y="165164"/>
                      </a:lnTo>
                      <a:cubicBezTo>
                        <a:pt x="491967" y="170286"/>
                        <a:pt x="494095" y="176605"/>
                        <a:pt x="494095" y="183057"/>
                      </a:cubicBezTo>
                      <a:lnTo>
                        <a:pt x="494095" y="526090"/>
                      </a:lnTo>
                      <a:cubicBezTo>
                        <a:pt x="494095" y="542254"/>
                        <a:pt x="480991" y="555292"/>
                        <a:pt x="464894" y="55529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7"/>
                <p:cNvSpPr/>
                <p:nvPr/>
              </p:nvSpPr>
              <p:spPr>
                <a:xfrm>
                  <a:off x="8709024" y="4899778"/>
                  <a:ext cx="205740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40" h="15498" extrusionOk="0">
                      <a:moveTo>
                        <a:pt x="0" y="0"/>
                      </a:moveTo>
                      <a:lnTo>
                        <a:pt x="205740" y="0"/>
                      </a:lnTo>
                      <a:lnTo>
                        <a:pt x="205740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7"/>
                <p:cNvSpPr/>
                <p:nvPr/>
              </p:nvSpPr>
              <p:spPr>
                <a:xfrm>
                  <a:off x="8709024" y="4978335"/>
                  <a:ext cx="312235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35" h="15498" extrusionOk="0">
                      <a:moveTo>
                        <a:pt x="0" y="0"/>
                      </a:moveTo>
                      <a:lnTo>
                        <a:pt x="312235" y="0"/>
                      </a:lnTo>
                      <a:lnTo>
                        <a:pt x="312235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7"/>
                <p:cNvSpPr/>
                <p:nvPr/>
              </p:nvSpPr>
              <p:spPr>
                <a:xfrm>
                  <a:off x="8709024" y="5056827"/>
                  <a:ext cx="312235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35" h="15498" extrusionOk="0">
                      <a:moveTo>
                        <a:pt x="0" y="0"/>
                      </a:moveTo>
                      <a:lnTo>
                        <a:pt x="312235" y="0"/>
                      </a:lnTo>
                      <a:lnTo>
                        <a:pt x="312235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7"/>
                <p:cNvSpPr/>
                <p:nvPr/>
              </p:nvSpPr>
              <p:spPr>
                <a:xfrm>
                  <a:off x="8709024" y="5135318"/>
                  <a:ext cx="312235" cy="1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35" h="15498" extrusionOk="0">
                      <a:moveTo>
                        <a:pt x="0" y="0"/>
                      </a:moveTo>
                      <a:lnTo>
                        <a:pt x="312235" y="0"/>
                      </a:lnTo>
                      <a:lnTo>
                        <a:pt x="312235" y="15499"/>
                      </a:lnTo>
                      <a:lnTo>
                        <a:pt x="0" y="1549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7"/>
                <p:cNvSpPr/>
                <p:nvPr/>
              </p:nvSpPr>
              <p:spPr>
                <a:xfrm>
                  <a:off x="8969708" y="4732818"/>
                  <a:ext cx="148600" cy="19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00" h="191638" extrusionOk="0">
                      <a:moveTo>
                        <a:pt x="142415" y="165164"/>
                      </a:moveTo>
                      <a:lnTo>
                        <a:pt x="23082" y="11308"/>
                      </a:lnTo>
                      <a:cubicBezTo>
                        <a:pt x="17560" y="4191"/>
                        <a:pt x="9046" y="0"/>
                        <a:pt x="0" y="0"/>
                      </a:cubicBezTo>
                      <a:lnTo>
                        <a:pt x="0" y="0"/>
                      </a:lnTo>
                      <a:lnTo>
                        <a:pt x="0" y="168756"/>
                      </a:lnTo>
                      <a:cubicBezTo>
                        <a:pt x="0" y="181395"/>
                        <a:pt x="10244" y="191638"/>
                        <a:pt x="22882" y="191638"/>
                      </a:cubicBezTo>
                      <a:lnTo>
                        <a:pt x="148601" y="191638"/>
                      </a:lnTo>
                      <a:lnTo>
                        <a:pt x="148601" y="183058"/>
                      </a:lnTo>
                      <a:cubicBezTo>
                        <a:pt x="148601" y="176538"/>
                        <a:pt x="146472" y="170286"/>
                        <a:pt x="142481" y="1651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7"/>
                <p:cNvSpPr/>
                <p:nvPr/>
              </p:nvSpPr>
              <p:spPr>
                <a:xfrm>
                  <a:off x="8651818" y="4763283"/>
                  <a:ext cx="141749" cy="129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49" h="129842" extrusionOk="0">
                      <a:moveTo>
                        <a:pt x="141750" y="0"/>
                      </a:moveTo>
                      <a:lnTo>
                        <a:pt x="24878" y="0"/>
                      </a:lnTo>
                      <a:cubicBezTo>
                        <a:pt x="11109" y="0"/>
                        <a:pt x="0" y="11108"/>
                        <a:pt x="0" y="24878"/>
                      </a:cubicBezTo>
                      <a:lnTo>
                        <a:pt x="0" y="12984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7"/>
                <p:cNvSpPr/>
                <p:nvPr/>
              </p:nvSpPr>
              <p:spPr>
                <a:xfrm>
                  <a:off x="8811861" y="4763283"/>
                  <a:ext cx="33591" cy="6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1" h="6651" extrusionOk="0">
                      <a:moveTo>
                        <a:pt x="0" y="0"/>
                      </a:moveTo>
                      <a:lnTo>
                        <a:pt x="3359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7"/>
                <p:cNvSpPr/>
                <p:nvPr/>
              </p:nvSpPr>
              <p:spPr>
                <a:xfrm>
                  <a:off x="8881306" y="4763283"/>
                  <a:ext cx="20287" cy="6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7" h="6651" extrusionOk="0">
                      <a:moveTo>
                        <a:pt x="0" y="0"/>
                      </a:moveTo>
                      <a:lnTo>
                        <a:pt x="2028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7"/>
                <p:cNvSpPr/>
                <p:nvPr/>
              </p:nvSpPr>
              <p:spPr>
                <a:xfrm>
                  <a:off x="8716008" y="5261569"/>
                  <a:ext cx="77559" cy="6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9" h="6651" extrusionOk="0">
                      <a:moveTo>
                        <a:pt x="7756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7"/>
                <p:cNvSpPr/>
                <p:nvPr/>
              </p:nvSpPr>
              <p:spPr>
                <a:xfrm>
                  <a:off x="8865142" y="5197978"/>
                  <a:ext cx="224232" cy="63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32" h="63591" extrusionOk="0">
                      <a:moveTo>
                        <a:pt x="224232" y="0"/>
                      </a:moveTo>
                      <a:lnTo>
                        <a:pt x="224232" y="45698"/>
                      </a:lnTo>
                      <a:cubicBezTo>
                        <a:pt x="224232" y="55609"/>
                        <a:pt x="216183" y="63591"/>
                        <a:pt x="206339" y="63591"/>
                      </a:cubicBezTo>
                      <a:lnTo>
                        <a:pt x="0" y="6359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3" name="Google Shape;773;p7"/>
            <p:cNvGrpSpPr/>
            <p:nvPr/>
          </p:nvGrpSpPr>
          <p:grpSpPr>
            <a:xfrm>
              <a:off x="230895" y="1336363"/>
              <a:ext cx="299058" cy="712851"/>
              <a:chOff x="230895" y="1336363"/>
              <a:chExt cx="299058" cy="712851"/>
            </a:xfrm>
          </p:grpSpPr>
          <p:grpSp>
            <p:nvGrpSpPr>
              <p:cNvPr id="774" name="Google Shape;774;p7"/>
              <p:cNvGrpSpPr/>
              <p:nvPr/>
            </p:nvGrpSpPr>
            <p:grpSpPr>
              <a:xfrm rot="5400000">
                <a:off x="230925" y="1336333"/>
                <a:ext cx="299000" cy="299058"/>
                <a:chOff x="-1253063" y="3081727"/>
                <a:chExt cx="721002" cy="721317"/>
              </a:xfrm>
            </p:grpSpPr>
            <p:sp>
              <p:nvSpPr>
                <p:cNvPr id="775" name="Google Shape;775;p7"/>
                <p:cNvSpPr/>
                <p:nvPr/>
              </p:nvSpPr>
              <p:spPr>
                <a:xfrm>
                  <a:off x="-1253063" y="3081727"/>
                  <a:ext cx="721002" cy="72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43" h="165820" extrusionOk="0">
                      <a:moveTo>
                        <a:pt x="158645" y="110428"/>
                      </a:moveTo>
                      <a:lnTo>
                        <a:pt x="131150" y="82933"/>
                      </a:lnTo>
                      <a:lnTo>
                        <a:pt x="158645" y="55438"/>
                      </a:lnTo>
                      <a:cubicBezTo>
                        <a:pt x="168243" y="45839"/>
                        <a:pt x="168243" y="30186"/>
                        <a:pt x="158645" y="20543"/>
                      </a:cubicBezTo>
                      <a:lnTo>
                        <a:pt x="145323" y="7221"/>
                      </a:lnTo>
                      <a:cubicBezTo>
                        <a:pt x="140658" y="2557"/>
                        <a:pt x="134469" y="0"/>
                        <a:pt x="127876" y="0"/>
                      </a:cubicBezTo>
                      <a:cubicBezTo>
                        <a:pt x="121282" y="0"/>
                        <a:pt x="115093" y="2557"/>
                        <a:pt x="110428" y="7221"/>
                      </a:cubicBezTo>
                      <a:lnTo>
                        <a:pt x="82933" y="34716"/>
                      </a:lnTo>
                      <a:lnTo>
                        <a:pt x="55438" y="7221"/>
                      </a:lnTo>
                      <a:cubicBezTo>
                        <a:pt x="50773" y="2557"/>
                        <a:pt x="44584" y="0"/>
                        <a:pt x="37991" y="0"/>
                      </a:cubicBezTo>
                      <a:cubicBezTo>
                        <a:pt x="31397" y="0"/>
                        <a:pt x="25207" y="2557"/>
                        <a:pt x="20543" y="7221"/>
                      </a:cubicBezTo>
                      <a:lnTo>
                        <a:pt x="7221" y="20543"/>
                      </a:lnTo>
                      <a:cubicBezTo>
                        <a:pt x="2557" y="25207"/>
                        <a:pt x="0" y="31397"/>
                        <a:pt x="0" y="37990"/>
                      </a:cubicBezTo>
                      <a:cubicBezTo>
                        <a:pt x="0" y="44584"/>
                        <a:pt x="2557" y="50773"/>
                        <a:pt x="7221" y="55438"/>
                      </a:cubicBezTo>
                      <a:lnTo>
                        <a:pt x="34716" y="82933"/>
                      </a:lnTo>
                      <a:lnTo>
                        <a:pt x="7221" y="110428"/>
                      </a:lnTo>
                      <a:cubicBezTo>
                        <a:pt x="2557" y="115092"/>
                        <a:pt x="0" y="121282"/>
                        <a:pt x="0" y="127876"/>
                      </a:cubicBezTo>
                      <a:cubicBezTo>
                        <a:pt x="0" y="134469"/>
                        <a:pt x="2557" y="140658"/>
                        <a:pt x="7221" y="145323"/>
                      </a:cubicBezTo>
                      <a:lnTo>
                        <a:pt x="20498" y="158600"/>
                      </a:lnTo>
                      <a:cubicBezTo>
                        <a:pt x="25162" y="163264"/>
                        <a:pt x="31352" y="165821"/>
                        <a:pt x="37946" y="165821"/>
                      </a:cubicBezTo>
                      <a:cubicBezTo>
                        <a:pt x="44539" y="165821"/>
                        <a:pt x="50729" y="163264"/>
                        <a:pt x="55393" y="158600"/>
                      </a:cubicBezTo>
                      <a:lnTo>
                        <a:pt x="82888" y="131105"/>
                      </a:lnTo>
                      <a:lnTo>
                        <a:pt x="110383" y="158600"/>
                      </a:lnTo>
                      <a:cubicBezTo>
                        <a:pt x="115048" y="163264"/>
                        <a:pt x="121237" y="165821"/>
                        <a:pt x="127831" y="165821"/>
                      </a:cubicBezTo>
                      <a:cubicBezTo>
                        <a:pt x="134424" y="165821"/>
                        <a:pt x="140614" y="163264"/>
                        <a:pt x="145278" y="158600"/>
                      </a:cubicBezTo>
                      <a:lnTo>
                        <a:pt x="158600" y="145278"/>
                      </a:lnTo>
                      <a:cubicBezTo>
                        <a:pt x="168198" y="135680"/>
                        <a:pt x="168198" y="120026"/>
                        <a:pt x="158600" y="11038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7"/>
                <p:cNvSpPr/>
                <p:nvPr/>
              </p:nvSpPr>
              <p:spPr>
                <a:xfrm>
                  <a:off x="-1194690" y="3140108"/>
                  <a:ext cx="604294" cy="604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98" h="138976" extrusionOk="0">
                      <a:moveTo>
                        <a:pt x="98699" y="69499"/>
                      </a:moveTo>
                      <a:lnTo>
                        <a:pt x="135702" y="32496"/>
                      </a:lnTo>
                      <a:cubicBezTo>
                        <a:pt x="140098" y="28100"/>
                        <a:pt x="140098" y="21014"/>
                        <a:pt x="135702" y="16618"/>
                      </a:cubicBezTo>
                      <a:lnTo>
                        <a:pt x="122381" y="3297"/>
                      </a:lnTo>
                      <a:cubicBezTo>
                        <a:pt x="120273" y="1189"/>
                        <a:pt x="117447" y="22"/>
                        <a:pt x="114442" y="22"/>
                      </a:cubicBezTo>
                      <a:cubicBezTo>
                        <a:pt x="111437" y="22"/>
                        <a:pt x="108611" y="1189"/>
                        <a:pt x="106503" y="3297"/>
                      </a:cubicBezTo>
                      <a:lnTo>
                        <a:pt x="69499" y="40300"/>
                      </a:lnTo>
                      <a:lnTo>
                        <a:pt x="32496" y="3297"/>
                      </a:lnTo>
                      <a:cubicBezTo>
                        <a:pt x="28100" y="-1099"/>
                        <a:pt x="21014" y="-1099"/>
                        <a:pt x="16618" y="3297"/>
                      </a:cubicBezTo>
                      <a:lnTo>
                        <a:pt x="3297" y="16618"/>
                      </a:lnTo>
                      <a:cubicBezTo>
                        <a:pt x="-1099" y="21014"/>
                        <a:pt x="-1099" y="28100"/>
                        <a:pt x="3297" y="32496"/>
                      </a:cubicBezTo>
                      <a:lnTo>
                        <a:pt x="40300" y="69499"/>
                      </a:lnTo>
                      <a:lnTo>
                        <a:pt x="3297" y="106503"/>
                      </a:lnTo>
                      <a:cubicBezTo>
                        <a:pt x="-1099" y="110899"/>
                        <a:pt x="-1099" y="117985"/>
                        <a:pt x="3297" y="122381"/>
                      </a:cubicBezTo>
                      <a:lnTo>
                        <a:pt x="16618" y="135702"/>
                      </a:lnTo>
                      <a:cubicBezTo>
                        <a:pt x="18816" y="137900"/>
                        <a:pt x="21686" y="138976"/>
                        <a:pt x="24557" y="138976"/>
                      </a:cubicBezTo>
                      <a:cubicBezTo>
                        <a:pt x="27427" y="138976"/>
                        <a:pt x="30298" y="137900"/>
                        <a:pt x="32496" y="135702"/>
                      </a:cubicBezTo>
                      <a:lnTo>
                        <a:pt x="69499" y="98699"/>
                      </a:lnTo>
                      <a:lnTo>
                        <a:pt x="106503" y="135702"/>
                      </a:lnTo>
                      <a:cubicBezTo>
                        <a:pt x="108611" y="137810"/>
                        <a:pt x="111437" y="138976"/>
                        <a:pt x="114442" y="138976"/>
                      </a:cubicBezTo>
                      <a:cubicBezTo>
                        <a:pt x="117447" y="138976"/>
                        <a:pt x="120273" y="137810"/>
                        <a:pt x="122381" y="135702"/>
                      </a:cubicBezTo>
                      <a:lnTo>
                        <a:pt x="135702" y="122381"/>
                      </a:lnTo>
                      <a:cubicBezTo>
                        <a:pt x="140098" y="117985"/>
                        <a:pt x="140098" y="110899"/>
                        <a:pt x="135702" y="106503"/>
                      </a:cubicBezTo>
                      <a:lnTo>
                        <a:pt x="98699" y="6949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7"/>
                <p:cNvSpPr/>
                <p:nvPr/>
              </p:nvSpPr>
              <p:spPr>
                <a:xfrm>
                  <a:off x="-1158557" y="3181335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11488" y="0"/>
                      </a:moveTo>
                      <a:lnTo>
                        <a:pt x="1890" y="9778"/>
                      </a:lnTo>
                      <a:cubicBezTo>
                        <a:pt x="-667" y="12379"/>
                        <a:pt x="-622" y="16551"/>
                        <a:pt x="1979" y="19107"/>
                      </a:cubicBezTo>
                      <a:lnTo>
                        <a:pt x="34901" y="5158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7"/>
                <p:cNvSpPr/>
                <p:nvPr/>
              </p:nvSpPr>
              <p:spPr>
                <a:xfrm>
                  <a:off x="-773394" y="3479004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23368" y="51581"/>
                      </a:moveTo>
                      <a:lnTo>
                        <a:pt x="33012" y="41803"/>
                      </a:lnTo>
                      <a:cubicBezTo>
                        <a:pt x="35568" y="39201"/>
                        <a:pt x="35524" y="35030"/>
                        <a:pt x="32922" y="3247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7"/>
                <p:cNvSpPr/>
                <p:nvPr/>
              </p:nvSpPr>
              <p:spPr>
                <a:xfrm>
                  <a:off x="-1164771" y="3463992"/>
                  <a:ext cx="167109" cy="16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38" h="38124" extrusionOk="0">
                      <a:moveTo>
                        <a:pt x="38439" y="0"/>
                      </a:moveTo>
                      <a:lnTo>
                        <a:pt x="0" y="3812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7"/>
                <p:cNvSpPr/>
                <p:nvPr/>
              </p:nvSpPr>
              <p:spPr>
                <a:xfrm>
                  <a:off x="-787426" y="3327342"/>
                  <a:ext cx="89893" cy="8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77" h="20677" extrusionOk="0">
                      <a:moveTo>
                        <a:pt x="20677" y="0"/>
                      </a:moveTo>
                      <a:lnTo>
                        <a:pt x="0" y="2067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7"/>
                <p:cNvSpPr/>
                <p:nvPr/>
              </p:nvSpPr>
              <p:spPr>
                <a:xfrm>
                  <a:off x="-681396" y="3256388"/>
                  <a:ext cx="54792" cy="54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3" h="12603" extrusionOk="0">
                      <a:moveTo>
                        <a:pt x="12604" y="0"/>
                      </a:moveTo>
                      <a:lnTo>
                        <a:pt x="0" y="1260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2" name="Google Shape;782;p7"/>
              <p:cNvGrpSpPr/>
              <p:nvPr/>
            </p:nvGrpSpPr>
            <p:grpSpPr>
              <a:xfrm rot="5400000">
                <a:off x="230925" y="1750185"/>
                <a:ext cx="299000" cy="299058"/>
                <a:chOff x="-1253063" y="3081727"/>
                <a:chExt cx="721002" cy="721317"/>
              </a:xfrm>
            </p:grpSpPr>
            <p:sp>
              <p:nvSpPr>
                <p:cNvPr id="783" name="Google Shape;783;p7"/>
                <p:cNvSpPr/>
                <p:nvPr/>
              </p:nvSpPr>
              <p:spPr>
                <a:xfrm>
                  <a:off x="-1253063" y="3081727"/>
                  <a:ext cx="721002" cy="72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43" h="165820" extrusionOk="0">
                      <a:moveTo>
                        <a:pt x="158645" y="110428"/>
                      </a:moveTo>
                      <a:lnTo>
                        <a:pt x="131150" y="82933"/>
                      </a:lnTo>
                      <a:lnTo>
                        <a:pt x="158645" y="55438"/>
                      </a:lnTo>
                      <a:cubicBezTo>
                        <a:pt x="168243" y="45839"/>
                        <a:pt x="168243" y="30186"/>
                        <a:pt x="158645" y="20543"/>
                      </a:cubicBezTo>
                      <a:lnTo>
                        <a:pt x="145323" y="7221"/>
                      </a:lnTo>
                      <a:cubicBezTo>
                        <a:pt x="140658" y="2557"/>
                        <a:pt x="134469" y="0"/>
                        <a:pt x="127876" y="0"/>
                      </a:cubicBezTo>
                      <a:cubicBezTo>
                        <a:pt x="121282" y="0"/>
                        <a:pt x="115093" y="2557"/>
                        <a:pt x="110428" y="7221"/>
                      </a:cubicBezTo>
                      <a:lnTo>
                        <a:pt x="82933" y="34716"/>
                      </a:lnTo>
                      <a:lnTo>
                        <a:pt x="55438" y="7221"/>
                      </a:lnTo>
                      <a:cubicBezTo>
                        <a:pt x="50773" y="2557"/>
                        <a:pt x="44584" y="0"/>
                        <a:pt x="37991" y="0"/>
                      </a:cubicBezTo>
                      <a:cubicBezTo>
                        <a:pt x="31397" y="0"/>
                        <a:pt x="25207" y="2557"/>
                        <a:pt x="20543" y="7221"/>
                      </a:cubicBezTo>
                      <a:lnTo>
                        <a:pt x="7221" y="20543"/>
                      </a:lnTo>
                      <a:cubicBezTo>
                        <a:pt x="2557" y="25207"/>
                        <a:pt x="0" y="31397"/>
                        <a:pt x="0" y="37990"/>
                      </a:cubicBezTo>
                      <a:cubicBezTo>
                        <a:pt x="0" y="44584"/>
                        <a:pt x="2557" y="50773"/>
                        <a:pt x="7221" y="55438"/>
                      </a:cubicBezTo>
                      <a:lnTo>
                        <a:pt x="34716" y="82933"/>
                      </a:lnTo>
                      <a:lnTo>
                        <a:pt x="7221" y="110428"/>
                      </a:lnTo>
                      <a:cubicBezTo>
                        <a:pt x="2557" y="115092"/>
                        <a:pt x="0" y="121282"/>
                        <a:pt x="0" y="127876"/>
                      </a:cubicBezTo>
                      <a:cubicBezTo>
                        <a:pt x="0" y="134469"/>
                        <a:pt x="2557" y="140658"/>
                        <a:pt x="7221" y="145323"/>
                      </a:cubicBezTo>
                      <a:lnTo>
                        <a:pt x="20498" y="158600"/>
                      </a:lnTo>
                      <a:cubicBezTo>
                        <a:pt x="25162" y="163264"/>
                        <a:pt x="31352" y="165821"/>
                        <a:pt x="37946" y="165821"/>
                      </a:cubicBezTo>
                      <a:cubicBezTo>
                        <a:pt x="44539" y="165821"/>
                        <a:pt x="50729" y="163264"/>
                        <a:pt x="55393" y="158600"/>
                      </a:cubicBezTo>
                      <a:lnTo>
                        <a:pt x="82888" y="131105"/>
                      </a:lnTo>
                      <a:lnTo>
                        <a:pt x="110383" y="158600"/>
                      </a:lnTo>
                      <a:cubicBezTo>
                        <a:pt x="115048" y="163264"/>
                        <a:pt x="121237" y="165821"/>
                        <a:pt x="127831" y="165821"/>
                      </a:cubicBezTo>
                      <a:cubicBezTo>
                        <a:pt x="134424" y="165821"/>
                        <a:pt x="140614" y="163264"/>
                        <a:pt x="145278" y="158600"/>
                      </a:cubicBezTo>
                      <a:lnTo>
                        <a:pt x="158600" y="145278"/>
                      </a:lnTo>
                      <a:cubicBezTo>
                        <a:pt x="168198" y="135680"/>
                        <a:pt x="168198" y="120026"/>
                        <a:pt x="158600" y="11038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7"/>
                <p:cNvSpPr/>
                <p:nvPr/>
              </p:nvSpPr>
              <p:spPr>
                <a:xfrm>
                  <a:off x="-1194690" y="3140108"/>
                  <a:ext cx="604294" cy="604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98" h="138976" extrusionOk="0">
                      <a:moveTo>
                        <a:pt x="98699" y="69499"/>
                      </a:moveTo>
                      <a:lnTo>
                        <a:pt x="135702" y="32496"/>
                      </a:lnTo>
                      <a:cubicBezTo>
                        <a:pt x="140098" y="28100"/>
                        <a:pt x="140098" y="21014"/>
                        <a:pt x="135702" y="16618"/>
                      </a:cubicBezTo>
                      <a:lnTo>
                        <a:pt x="122381" y="3297"/>
                      </a:lnTo>
                      <a:cubicBezTo>
                        <a:pt x="120273" y="1189"/>
                        <a:pt x="117447" y="22"/>
                        <a:pt x="114442" y="22"/>
                      </a:cubicBezTo>
                      <a:cubicBezTo>
                        <a:pt x="111437" y="22"/>
                        <a:pt x="108611" y="1189"/>
                        <a:pt x="106503" y="3297"/>
                      </a:cubicBezTo>
                      <a:lnTo>
                        <a:pt x="69499" y="40300"/>
                      </a:lnTo>
                      <a:lnTo>
                        <a:pt x="32496" y="3297"/>
                      </a:lnTo>
                      <a:cubicBezTo>
                        <a:pt x="28100" y="-1099"/>
                        <a:pt x="21014" y="-1099"/>
                        <a:pt x="16618" y="3297"/>
                      </a:cubicBezTo>
                      <a:lnTo>
                        <a:pt x="3297" y="16618"/>
                      </a:lnTo>
                      <a:cubicBezTo>
                        <a:pt x="-1099" y="21014"/>
                        <a:pt x="-1099" y="28100"/>
                        <a:pt x="3297" y="32496"/>
                      </a:cubicBezTo>
                      <a:lnTo>
                        <a:pt x="40300" y="69499"/>
                      </a:lnTo>
                      <a:lnTo>
                        <a:pt x="3297" y="106503"/>
                      </a:lnTo>
                      <a:cubicBezTo>
                        <a:pt x="-1099" y="110899"/>
                        <a:pt x="-1099" y="117985"/>
                        <a:pt x="3297" y="122381"/>
                      </a:cubicBezTo>
                      <a:lnTo>
                        <a:pt x="16618" y="135702"/>
                      </a:lnTo>
                      <a:cubicBezTo>
                        <a:pt x="18816" y="137900"/>
                        <a:pt x="21686" y="138976"/>
                        <a:pt x="24557" y="138976"/>
                      </a:cubicBezTo>
                      <a:cubicBezTo>
                        <a:pt x="27427" y="138976"/>
                        <a:pt x="30298" y="137900"/>
                        <a:pt x="32496" y="135702"/>
                      </a:cubicBezTo>
                      <a:lnTo>
                        <a:pt x="69499" y="98699"/>
                      </a:lnTo>
                      <a:lnTo>
                        <a:pt x="106503" y="135702"/>
                      </a:lnTo>
                      <a:cubicBezTo>
                        <a:pt x="108611" y="137810"/>
                        <a:pt x="111437" y="138976"/>
                        <a:pt x="114442" y="138976"/>
                      </a:cubicBezTo>
                      <a:cubicBezTo>
                        <a:pt x="117447" y="138976"/>
                        <a:pt x="120273" y="137810"/>
                        <a:pt x="122381" y="135702"/>
                      </a:cubicBezTo>
                      <a:lnTo>
                        <a:pt x="135702" y="122381"/>
                      </a:lnTo>
                      <a:cubicBezTo>
                        <a:pt x="140098" y="117985"/>
                        <a:pt x="140098" y="110899"/>
                        <a:pt x="135702" y="106503"/>
                      </a:cubicBezTo>
                      <a:lnTo>
                        <a:pt x="98699" y="694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7"/>
                <p:cNvSpPr/>
                <p:nvPr/>
              </p:nvSpPr>
              <p:spPr>
                <a:xfrm>
                  <a:off x="-1158557" y="3181335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11488" y="0"/>
                      </a:moveTo>
                      <a:lnTo>
                        <a:pt x="1890" y="9778"/>
                      </a:lnTo>
                      <a:cubicBezTo>
                        <a:pt x="-667" y="12379"/>
                        <a:pt x="-622" y="16551"/>
                        <a:pt x="1979" y="19107"/>
                      </a:cubicBezTo>
                      <a:lnTo>
                        <a:pt x="34901" y="5158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7"/>
                <p:cNvSpPr/>
                <p:nvPr/>
              </p:nvSpPr>
              <p:spPr>
                <a:xfrm>
                  <a:off x="-773394" y="3479004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23368" y="51581"/>
                      </a:moveTo>
                      <a:lnTo>
                        <a:pt x="33012" y="41803"/>
                      </a:lnTo>
                      <a:cubicBezTo>
                        <a:pt x="35568" y="39201"/>
                        <a:pt x="35524" y="35030"/>
                        <a:pt x="32922" y="3247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-1164771" y="3463992"/>
                  <a:ext cx="167109" cy="16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38" h="38124" extrusionOk="0">
                      <a:moveTo>
                        <a:pt x="38439" y="0"/>
                      </a:moveTo>
                      <a:lnTo>
                        <a:pt x="0" y="3812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7"/>
                <p:cNvSpPr/>
                <p:nvPr/>
              </p:nvSpPr>
              <p:spPr>
                <a:xfrm>
                  <a:off x="-787426" y="3327342"/>
                  <a:ext cx="89893" cy="8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77" h="20677" extrusionOk="0">
                      <a:moveTo>
                        <a:pt x="20677" y="0"/>
                      </a:moveTo>
                      <a:lnTo>
                        <a:pt x="0" y="2067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7"/>
                <p:cNvSpPr/>
                <p:nvPr/>
              </p:nvSpPr>
              <p:spPr>
                <a:xfrm>
                  <a:off x="-681396" y="3256388"/>
                  <a:ext cx="54792" cy="54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3" h="12603" extrusionOk="0">
                      <a:moveTo>
                        <a:pt x="12604" y="0"/>
                      </a:moveTo>
                      <a:lnTo>
                        <a:pt x="0" y="1260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8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792" name="Google Shape;792;p8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8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661434" y="499950"/>
              <a:ext cx="7821281" cy="414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4" name="Google Shape;794;p8"/>
          <p:cNvSpPr txBox="1">
            <a:spLocks noGrp="1"/>
          </p:cNvSpPr>
          <p:nvPr>
            <p:ph type="title"/>
          </p:nvPr>
        </p:nvSpPr>
        <p:spPr>
          <a:xfrm>
            <a:off x="2261100" y="1694500"/>
            <a:ext cx="4621800" cy="17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95" name="Google Shape;795;p8"/>
          <p:cNvGrpSpPr/>
          <p:nvPr/>
        </p:nvGrpSpPr>
        <p:grpSpPr>
          <a:xfrm rot="10800000">
            <a:off x="261142" y="95672"/>
            <a:ext cx="8724565" cy="4974232"/>
            <a:chOff x="261142" y="95672"/>
            <a:chExt cx="8724565" cy="4974232"/>
          </a:xfrm>
        </p:grpSpPr>
        <p:grpSp>
          <p:nvGrpSpPr>
            <p:cNvPr id="796" name="Google Shape;796;p8"/>
            <p:cNvGrpSpPr/>
            <p:nvPr/>
          </p:nvGrpSpPr>
          <p:grpSpPr>
            <a:xfrm rot="10800000" flipH="1">
              <a:off x="8726898" y="1720822"/>
              <a:ext cx="220058" cy="38760"/>
              <a:chOff x="4548573" y="3213305"/>
              <a:chExt cx="220058" cy="38760"/>
            </a:xfrm>
          </p:grpSpPr>
          <p:sp>
            <p:nvSpPr>
              <p:cNvPr id="797" name="Google Shape;797;p8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0" name="Google Shape;800;p8"/>
            <p:cNvGrpSpPr/>
            <p:nvPr/>
          </p:nvGrpSpPr>
          <p:grpSpPr>
            <a:xfrm rot="10800000" flipH="1">
              <a:off x="270398" y="4961384"/>
              <a:ext cx="220058" cy="38760"/>
              <a:chOff x="4548573" y="2102255"/>
              <a:chExt cx="220058" cy="38760"/>
            </a:xfrm>
          </p:grpSpPr>
          <p:sp>
            <p:nvSpPr>
              <p:cNvPr id="801" name="Google Shape;801;p8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8"/>
            <p:cNvGrpSpPr/>
            <p:nvPr/>
          </p:nvGrpSpPr>
          <p:grpSpPr>
            <a:xfrm rot="-5400000">
              <a:off x="7370238" y="4286009"/>
              <a:ext cx="277970" cy="1122320"/>
              <a:chOff x="3947403" y="-493082"/>
              <a:chExt cx="277970" cy="1122320"/>
            </a:xfrm>
          </p:grpSpPr>
          <p:sp>
            <p:nvSpPr>
              <p:cNvPr id="805" name="Google Shape;805;p8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6" name="Google Shape;806;p8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807" name="Google Shape;807;p8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8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8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8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8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2" name="Google Shape;812;p8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8"/>
            <p:cNvGrpSpPr/>
            <p:nvPr/>
          </p:nvGrpSpPr>
          <p:grpSpPr>
            <a:xfrm rot="10800000">
              <a:off x="1613131" y="126845"/>
              <a:ext cx="1794520" cy="139534"/>
              <a:chOff x="3773263" y="3161346"/>
              <a:chExt cx="1244121" cy="96724"/>
            </a:xfrm>
          </p:grpSpPr>
          <p:sp>
            <p:nvSpPr>
              <p:cNvPr id="814" name="Google Shape;814;p8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rot="10800000">
                <a:off x="4862979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rot="10800000">
                <a:off x="4926747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rot="10800000">
                <a:off x="4990514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8"/>
            <p:cNvGrpSpPr/>
            <p:nvPr/>
          </p:nvGrpSpPr>
          <p:grpSpPr>
            <a:xfrm rot="10800000" flipH="1">
              <a:off x="6682858" y="95672"/>
              <a:ext cx="265205" cy="38878"/>
              <a:chOff x="230835" y="3188903"/>
              <a:chExt cx="183864" cy="26950"/>
            </a:xfrm>
          </p:grpSpPr>
          <p:sp>
            <p:nvSpPr>
              <p:cNvPr id="823" name="Google Shape;823;p8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8"/>
            <p:cNvGrpSpPr/>
            <p:nvPr/>
          </p:nvGrpSpPr>
          <p:grpSpPr>
            <a:xfrm>
              <a:off x="261142" y="2938850"/>
              <a:ext cx="238566" cy="863648"/>
              <a:chOff x="-1171708" y="1247000"/>
              <a:chExt cx="238566" cy="863648"/>
            </a:xfrm>
          </p:grpSpPr>
          <p:grpSp>
            <p:nvGrpSpPr>
              <p:cNvPr id="828" name="Google Shape;828;p8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829" name="Google Shape;829;p8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8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8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8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8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4" name="Google Shape;834;p8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835" name="Google Shape;835;p8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8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8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8" name="Google Shape;838;p8"/>
            <p:cNvGrpSpPr/>
            <p:nvPr/>
          </p:nvGrpSpPr>
          <p:grpSpPr>
            <a:xfrm rot="5400000" flipH="1">
              <a:off x="1889960" y="4959864"/>
              <a:ext cx="38757" cy="181320"/>
              <a:chOff x="4030418" y="280736"/>
              <a:chExt cx="26870" cy="125690"/>
            </a:xfrm>
          </p:grpSpPr>
          <p:sp>
            <p:nvSpPr>
              <p:cNvPr id="839" name="Google Shape;839;p8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 rot="5400000" flipH="1">
              <a:off x="8856298" y="2253147"/>
              <a:ext cx="220058" cy="38760"/>
              <a:chOff x="4548573" y="3213305"/>
              <a:chExt cx="220058" cy="38760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6" name="Google Shape;846;p8"/>
            <p:cNvGrpSpPr/>
            <p:nvPr/>
          </p:nvGrpSpPr>
          <p:grpSpPr>
            <a:xfrm rot="5400000" flipH="1">
              <a:off x="8636248" y="3785147"/>
              <a:ext cx="220058" cy="38760"/>
              <a:chOff x="4548573" y="3213305"/>
              <a:chExt cx="220058" cy="38760"/>
            </a:xfrm>
          </p:grpSpPr>
          <p:sp>
            <p:nvSpPr>
              <p:cNvPr id="847" name="Google Shape;847;p8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8"/>
            <p:cNvGrpSpPr/>
            <p:nvPr/>
          </p:nvGrpSpPr>
          <p:grpSpPr>
            <a:xfrm rot="10800000" flipH="1">
              <a:off x="4068381" y="4930370"/>
              <a:ext cx="1007245" cy="100784"/>
              <a:chOff x="3773263" y="3188207"/>
              <a:chExt cx="698312" cy="69863"/>
            </a:xfrm>
          </p:grpSpPr>
          <p:sp>
            <p:nvSpPr>
              <p:cNvPr id="851" name="Google Shape;851;p8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 rot="10800000" flipH="1">
              <a:off x="7650083" y="177172"/>
              <a:ext cx="595117" cy="38878"/>
              <a:chOff x="230835" y="3188903"/>
              <a:chExt cx="412588" cy="26950"/>
            </a:xfrm>
          </p:grpSpPr>
          <p:sp>
            <p:nvSpPr>
              <p:cNvPr id="860" name="Google Shape;860;p8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rot="10800000">
                <a:off x="616553" y="318898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8"/>
            <p:cNvGrpSpPr/>
            <p:nvPr/>
          </p:nvGrpSpPr>
          <p:grpSpPr>
            <a:xfrm rot="10800000" flipH="1">
              <a:off x="270398" y="1147984"/>
              <a:ext cx="220058" cy="38760"/>
              <a:chOff x="4548573" y="2102255"/>
              <a:chExt cx="220058" cy="38760"/>
            </a:xfrm>
          </p:grpSpPr>
          <p:sp>
            <p:nvSpPr>
              <p:cNvPr id="865" name="Google Shape;865;p8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8" name="Google Shape;868;p8"/>
          <p:cNvGrpSpPr/>
          <p:nvPr/>
        </p:nvGrpSpPr>
        <p:grpSpPr>
          <a:xfrm rot="10800000" flipH="1">
            <a:off x="202175" y="195967"/>
            <a:ext cx="8689084" cy="4699107"/>
            <a:chOff x="202175" y="247011"/>
            <a:chExt cx="8689084" cy="4699107"/>
          </a:xfrm>
        </p:grpSpPr>
        <p:grpSp>
          <p:nvGrpSpPr>
            <p:cNvPr id="869" name="Google Shape;869;p8"/>
            <p:cNvGrpSpPr/>
            <p:nvPr/>
          </p:nvGrpSpPr>
          <p:grpSpPr>
            <a:xfrm rot="10800000" flipH="1">
              <a:off x="202175" y="247011"/>
              <a:ext cx="8689084" cy="4699107"/>
              <a:chOff x="202175" y="273819"/>
              <a:chExt cx="8689084" cy="4699107"/>
            </a:xfrm>
          </p:grpSpPr>
          <p:sp>
            <p:nvSpPr>
              <p:cNvPr id="870" name="Google Shape;870;p8"/>
              <p:cNvSpPr/>
              <p:nvPr/>
            </p:nvSpPr>
            <p:spPr>
              <a:xfrm>
                <a:off x="276494" y="2011788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>
                <a:off x="3212287" y="30946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>
                <a:off x="6574183" y="48211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>
                <a:off x="202175" y="447393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>
                <a:off x="8791524" y="3327891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>
                <a:off x="8691796" y="733260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>
                <a:off x="7874431" y="33549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>
                <a:off x="3599752" y="4873163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>
                <a:off x="469146" y="273819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9" name="Google Shape;879;p8"/>
            <p:cNvSpPr/>
            <p:nvPr/>
          </p:nvSpPr>
          <p:spPr>
            <a:xfrm rot="5400000" flipH="1">
              <a:off x="5669287" y="4871374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Google Shape;880;p8"/>
          <p:cNvGrpSpPr/>
          <p:nvPr/>
        </p:nvGrpSpPr>
        <p:grpSpPr>
          <a:xfrm>
            <a:off x="202167" y="128847"/>
            <a:ext cx="8729410" cy="4853647"/>
            <a:chOff x="202167" y="128847"/>
            <a:chExt cx="8729410" cy="4853647"/>
          </a:xfrm>
        </p:grpSpPr>
        <p:grpSp>
          <p:nvGrpSpPr>
            <p:cNvPr id="881" name="Google Shape;881;p8"/>
            <p:cNvGrpSpPr/>
            <p:nvPr/>
          </p:nvGrpSpPr>
          <p:grpSpPr>
            <a:xfrm>
              <a:off x="6306310" y="128847"/>
              <a:ext cx="708955" cy="313412"/>
              <a:chOff x="-1104597" y="1811718"/>
              <a:chExt cx="2047227" cy="905029"/>
            </a:xfrm>
          </p:grpSpPr>
          <p:sp>
            <p:nvSpPr>
              <p:cNvPr id="882" name="Google Shape;882;p8"/>
              <p:cNvSpPr/>
              <p:nvPr/>
            </p:nvSpPr>
            <p:spPr>
              <a:xfrm>
                <a:off x="-1104597" y="1811718"/>
                <a:ext cx="952224" cy="905029"/>
              </a:xfrm>
              <a:custGeom>
                <a:avLst/>
                <a:gdLst/>
                <a:ahLst/>
                <a:cxnLst/>
                <a:rect l="l" t="t" r="r" b="b"/>
                <a:pathLst>
                  <a:path w="210320" h="199896" extrusionOk="0">
                    <a:moveTo>
                      <a:pt x="209403" y="157888"/>
                    </a:moveTo>
                    <a:lnTo>
                      <a:pt x="193621" y="131310"/>
                    </a:lnTo>
                    <a:cubicBezTo>
                      <a:pt x="186629" y="119485"/>
                      <a:pt x="182927" y="106016"/>
                      <a:pt x="182927" y="92290"/>
                    </a:cubicBezTo>
                    <a:lnTo>
                      <a:pt x="182927" y="79797"/>
                    </a:lnTo>
                    <a:cubicBezTo>
                      <a:pt x="182927" y="36305"/>
                      <a:pt x="147352" y="-709"/>
                      <a:pt x="103860" y="10"/>
                    </a:cubicBezTo>
                    <a:cubicBezTo>
                      <a:pt x="61601" y="730"/>
                      <a:pt x="27414" y="35328"/>
                      <a:pt x="27414" y="77741"/>
                    </a:cubicBezTo>
                    <a:lnTo>
                      <a:pt x="27414" y="92290"/>
                    </a:lnTo>
                    <a:cubicBezTo>
                      <a:pt x="27414" y="106016"/>
                      <a:pt x="23713" y="119485"/>
                      <a:pt x="16721" y="131310"/>
                    </a:cubicBezTo>
                    <a:lnTo>
                      <a:pt x="938" y="157940"/>
                    </a:lnTo>
                    <a:cubicBezTo>
                      <a:pt x="-1683" y="162310"/>
                      <a:pt x="1504" y="167861"/>
                      <a:pt x="6594" y="167861"/>
                    </a:cubicBezTo>
                    <a:lnTo>
                      <a:pt x="65817" y="167861"/>
                    </a:lnTo>
                    <a:lnTo>
                      <a:pt x="66331" y="169661"/>
                    </a:lnTo>
                    <a:cubicBezTo>
                      <a:pt x="70341" y="183439"/>
                      <a:pt x="80880" y="194749"/>
                      <a:pt x="94709" y="198502"/>
                    </a:cubicBezTo>
                    <a:cubicBezTo>
                      <a:pt x="116301" y="204311"/>
                      <a:pt x="137687" y="191356"/>
                      <a:pt x="143599" y="171049"/>
                    </a:cubicBezTo>
                    <a:lnTo>
                      <a:pt x="144525" y="167861"/>
                    </a:lnTo>
                    <a:lnTo>
                      <a:pt x="203748" y="167861"/>
                    </a:lnTo>
                    <a:cubicBezTo>
                      <a:pt x="208838" y="167861"/>
                      <a:pt x="211974" y="162310"/>
                      <a:pt x="209403" y="1579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3" name="Google Shape;883;p8"/>
              <p:cNvGrpSpPr/>
              <p:nvPr/>
            </p:nvGrpSpPr>
            <p:grpSpPr>
              <a:xfrm>
                <a:off x="-1042538" y="1852357"/>
                <a:ext cx="826342" cy="821823"/>
                <a:chOff x="4107693" y="3788813"/>
                <a:chExt cx="182504" cy="181474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4107693" y="3788813"/>
                  <a:ext cx="182504" cy="14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04" h="149498" extrusionOk="0">
                      <a:moveTo>
                        <a:pt x="178854" y="149498"/>
                      </a:moveTo>
                      <a:lnTo>
                        <a:pt x="3651" y="149498"/>
                      </a:lnTo>
                      <a:cubicBezTo>
                        <a:pt x="823" y="149498"/>
                        <a:pt x="-924" y="146414"/>
                        <a:pt x="515" y="143997"/>
                      </a:cubicBezTo>
                      <a:lnTo>
                        <a:pt x="10694" y="126827"/>
                      </a:lnTo>
                      <a:cubicBezTo>
                        <a:pt x="18560" y="113615"/>
                        <a:pt x="22672" y="98500"/>
                        <a:pt x="22672" y="83129"/>
                      </a:cubicBezTo>
                      <a:lnTo>
                        <a:pt x="22672" y="68580"/>
                      </a:lnTo>
                      <a:cubicBezTo>
                        <a:pt x="22672" y="30743"/>
                        <a:pt x="53364" y="0"/>
                        <a:pt x="91252" y="0"/>
                      </a:cubicBezTo>
                      <a:lnTo>
                        <a:pt x="91252" y="0"/>
                      </a:lnTo>
                      <a:cubicBezTo>
                        <a:pt x="129090" y="0"/>
                        <a:pt x="159832" y="30692"/>
                        <a:pt x="159832" y="68580"/>
                      </a:cubicBezTo>
                      <a:lnTo>
                        <a:pt x="159832" y="83129"/>
                      </a:lnTo>
                      <a:cubicBezTo>
                        <a:pt x="159832" y="98500"/>
                        <a:pt x="163997" y="113615"/>
                        <a:pt x="171811" y="126827"/>
                      </a:cubicBezTo>
                      <a:lnTo>
                        <a:pt x="181990" y="143997"/>
                      </a:lnTo>
                      <a:cubicBezTo>
                        <a:pt x="183429" y="146414"/>
                        <a:pt x="181681" y="149498"/>
                        <a:pt x="178854" y="14949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4169333" y="3948079"/>
                  <a:ext cx="59223" cy="2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23" h="22208" extrusionOk="0">
                      <a:moveTo>
                        <a:pt x="0" y="0"/>
                      </a:moveTo>
                      <a:cubicBezTo>
                        <a:pt x="3753" y="12852"/>
                        <a:pt x="15577" y="22209"/>
                        <a:pt x="29612" y="22209"/>
                      </a:cubicBezTo>
                      <a:cubicBezTo>
                        <a:pt x="43646" y="22209"/>
                        <a:pt x="55471" y="12801"/>
                        <a:pt x="5922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6" name="Google Shape;886;p8"/>
              <p:cNvSpPr/>
              <p:nvPr/>
            </p:nvSpPr>
            <p:spPr>
              <a:xfrm>
                <a:off x="-907140" y="1897444"/>
                <a:ext cx="223677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65855" extrusionOk="0">
                    <a:moveTo>
                      <a:pt x="49404" y="0"/>
                    </a:moveTo>
                    <a:cubicBezTo>
                      <a:pt x="49404" y="0"/>
                      <a:pt x="0" y="7814"/>
                      <a:pt x="0" y="6585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>
                <a:off x="-361918" y="2163563"/>
                <a:ext cx="29510" cy="208079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5959" extrusionOk="0">
                    <a:moveTo>
                      <a:pt x="504" y="0"/>
                    </a:moveTo>
                    <a:cubicBezTo>
                      <a:pt x="504" y="0"/>
                      <a:pt x="-2581" y="21232"/>
                      <a:pt x="6518" y="45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>
                <a:off x="-9594" y="1811718"/>
                <a:ext cx="952224" cy="905029"/>
              </a:xfrm>
              <a:custGeom>
                <a:avLst/>
                <a:gdLst/>
                <a:ahLst/>
                <a:cxnLst/>
                <a:rect l="l" t="t" r="r" b="b"/>
                <a:pathLst>
                  <a:path w="210320" h="199896" extrusionOk="0">
                    <a:moveTo>
                      <a:pt x="209403" y="157888"/>
                    </a:moveTo>
                    <a:lnTo>
                      <a:pt x="193620" y="131310"/>
                    </a:lnTo>
                    <a:cubicBezTo>
                      <a:pt x="186629" y="119485"/>
                      <a:pt x="182927" y="106016"/>
                      <a:pt x="182927" y="92290"/>
                    </a:cubicBezTo>
                    <a:lnTo>
                      <a:pt x="182927" y="79797"/>
                    </a:lnTo>
                    <a:cubicBezTo>
                      <a:pt x="182927" y="36305"/>
                      <a:pt x="147352" y="-709"/>
                      <a:pt x="103860" y="10"/>
                    </a:cubicBezTo>
                    <a:cubicBezTo>
                      <a:pt x="61601" y="730"/>
                      <a:pt x="27414" y="35328"/>
                      <a:pt x="27414" y="77741"/>
                    </a:cubicBezTo>
                    <a:lnTo>
                      <a:pt x="27414" y="92290"/>
                    </a:lnTo>
                    <a:cubicBezTo>
                      <a:pt x="27414" y="106016"/>
                      <a:pt x="23713" y="119485"/>
                      <a:pt x="16721" y="131310"/>
                    </a:cubicBezTo>
                    <a:lnTo>
                      <a:pt x="938" y="157940"/>
                    </a:lnTo>
                    <a:cubicBezTo>
                      <a:pt x="-1683" y="162310"/>
                      <a:pt x="1504" y="167861"/>
                      <a:pt x="6593" y="167861"/>
                    </a:cubicBezTo>
                    <a:lnTo>
                      <a:pt x="65817" y="167861"/>
                    </a:lnTo>
                    <a:lnTo>
                      <a:pt x="66331" y="169661"/>
                    </a:lnTo>
                    <a:cubicBezTo>
                      <a:pt x="70341" y="183439"/>
                      <a:pt x="80880" y="194749"/>
                      <a:pt x="94709" y="198502"/>
                    </a:cubicBezTo>
                    <a:cubicBezTo>
                      <a:pt x="116301" y="204311"/>
                      <a:pt x="137687" y="191356"/>
                      <a:pt x="143599" y="171049"/>
                    </a:cubicBezTo>
                    <a:lnTo>
                      <a:pt x="144525" y="167861"/>
                    </a:lnTo>
                    <a:lnTo>
                      <a:pt x="203748" y="167861"/>
                    </a:lnTo>
                    <a:cubicBezTo>
                      <a:pt x="208838" y="167861"/>
                      <a:pt x="211974" y="162310"/>
                      <a:pt x="209403" y="1579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" name="Google Shape;889;p8"/>
              <p:cNvGrpSpPr/>
              <p:nvPr/>
            </p:nvGrpSpPr>
            <p:grpSpPr>
              <a:xfrm>
                <a:off x="52415" y="1852357"/>
                <a:ext cx="826342" cy="821823"/>
                <a:chOff x="4349522" y="3788813"/>
                <a:chExt cx="182504" cy="181474"/>
              </a:xfrm>
            </p:grpSpPr>
            <p:sp>
              <p:nvSpPr>
                <p:cNvPr id="890" name="Google Shape;890;p8"/>
                <p:cNvSpPr/>
                <p:nvPr/>
              </p:nvSpPr>
              <p:spPr>
                <a:xfrm>
                  <a:off x="4349522" y="3788813"/>
                  <a:ext cx="182504" cy="14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04" h="149498" extrusionOk="0">
                      <a:moveTo>
                        <a:pt x="178854" y="149498"/>
                      </a:moveTo>
                      <a:lnTo>
                        <a:pt x="3651" y="149498"/>
                      </a:lnTo>
                      <a:cubicBezTo>
                        <a:pt x="823" y="149498"/>
                        <a:pt x="-924" y="146414"/>
                        <a:pt x="515" y="143997"/>
                      </a:cubicBezTo>
                      <a:lnTo>
                        <a:pt x="10694" y="126827"/>
                      </a:lnTo>
                      <a:cubicBezTo>
                        <a:pt x="18560" y="113615"/>
                        <a:pt x="22672" y="98500"/>
                        <a:pt x="22672" y="83129"/>
                      </a:cubicBezTo>
                      <a:lnTo>
                        <a:pt x="22672" y="68580"/>
                      </a:lnTo>
                      <a:cubicBezTo>
                        <a:pt x="22672" y="30743"/>
                        <a:pt x="53364" y="0"/>
                        <a:pt x="91253" y="0"/>
                      </a:cubicBezTo>
                      <a:lnTo>
                        <a:pt x="91253" y="0"/>
                      </a:lnTo>
                      <a:cubicBezTo>
                        <a:pt x="129090" y="0"/>
                        <a:pt x="159832" y="30692"/>
                        <a:pt x="159832" y="68580"/>
                      </a:cubicBezTo>
                      <a:lnTo>
                        <a:pt x="159832" y="83129"/>
                      </a:lnTo>
                      <a:cubicBezTo>
                        <a:pt x="159832" y="98500"/>
                        <a:pt x="163997" y="113615"/>
                        <a:pt x="171811" y="126827"/>
                      </a:cubicBezTo>
                      <a:lnTo>
                        <a:pt x="181990" y="143997"/>
                      </a:lnTo>
                      <a:cubicBezTo>
                        <a:pt x="183429" y="146414"/>
                        <a:pt x="181681" y="149498"/>
                        <a:pt x="178854" y="1494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8"/>
                <p:cNvSpPr/>
                <p:nvPr/>
              </p:nvSpPr>
              <p:spPr>
                <a:xfrm>
                  <a:off x="4411111" y="3948079"/>
                  <a:ext cx="59223" cy="2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23" h="22208" extrusionOk="0">
                      <a:moveTo>
                        <a:pt x="0" y="0"/>
                      </a:moveTo>
                      <a:cubicBezTo>
                        <a:pt x="3753" y="12852"/>
                        <a:pt x="15577" y="22209"/>
                        <a:pt x="29612" y="22209"/>
                      </a:cubicBezTo>
                      <a:cubicBezTo>
                        <a:pt x="43646" y="22209"/>
                        <a:pt x="55471" y="12801"/>
                        <a:pt x="5922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2" name="Google Shape;892;p8"/>
              <p:cNvSpPr/>
              <p:nvPr/>
            </p:nvSpPr>
            <p:spPr>
              <a:xfrm>
                <a:off x="187633" y="1897444"/>
                <a:ext cx="223677" cy="298159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65855" extrusionOk="0">
                    <a:moveTo>
                      <a:pt x="49404" y="0"/>
                    </a:moveTo>
                    <a:cubicBezTo>
                      <a:pt x="49404" y="0"/>
                      <a:pt x="0" y="7814"/>
                      <a:pt x="0" y="6585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>
                <a:off x="732855" y="2163563"/>
                <a:ext cx="29510" cy="208079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5959" extrusionOk="0">
                    <a:moveTo>
                      <a:pt x="504" y="0"/>
                    </a:moveTo>
                    <a:cubicBezTo>
                      <a:pt x="504" y="0"/>
                      <a:pt x="-2581" y="21232"/>
                      <a:pt x="6518" y="45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8"/>
            <p:cNvGrpSpPr/>
            <p:nvPr/>
          </p:nvGrpSpPr>
          <p:grpSpPr>
            <a:xfrm>
              <a:off x="8653446" y="4309576"/>
              <a:ext cx="278131" cy="672919"/>
              <a:chOff x="-1253119" y="2998825"/>
              <a:chExt cx="332454" cy="804349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-1253119" y="3470575"/>
                <a:ext cx="332454" cy="332599"/>
                <a:chOff x="-1253063" y="3081727"/>
                <a:chExt cx="721002" cy="721317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-1253063" y="3081727"/>
                  <a:ext cx="721002" cy="72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43" h="165820" extrusionOk="0">
                      <a:moveTo>
                        <a:pt x="158645" y="110428"/>
                      </a:moveTo>
                      <a:lnTo>
                        <a:pt x="131150" y="82933"/>
                      </a:lnTo>
                      <a:lnTo>
                        <a:pt x="158645" y="55438"/>
                      </a:lnTo>
                      <a:cubicBezTo>
                        <a:pt x="168243" y="45839"/>
                        <a:pt x="168243" y="30186"/>
                        <a:pt x="158645" y="20543"/>
                      </a:cubicBezTo>
                      <a:lnTo>
                        <a:pt x="145323" y="7221"/>
                      </a:lnTo>
                      <a:cubicBezTo>
                        <a:pt x="140658" y="2557"/>
                        <a:pt x="134469" y="0"/>
                        <a:pt x="127876" y="0"/>
                      </a:cubicBezTo>
                      <a:cubicBezTo>
                        <a:pt x="121282" y="0"/>
                        <a:pt x="115093" y="2557"/>
                        <a:pt x="110428" y="7221"/>
                      </a:cubicBezTo>
                      <a:lnTo>
                        <a:pt x="82933" y="34716"/>
                      </a:lnTo>
                      <a:lnTo>
                        <a:pt x="55438" y="7221"/>
                      </a:lnTo>
                      <a:cubicBezTo>
                        <a:pt x="50773" y="2557"/>
                        <a:pt x="44584" y="0"/>
                        <a:pt x="37991" y="0"/>
                      </a:cubicBezTo>
                      <a:cubicBezTo>
                        <a:pt x="31397" y="0"/>
                        <a:pt x="25207" y="2557"/>
                        <a:pt x="20543" y="7221"/>
                      </a:cubicBezTo>
                      <a:lnTo>
                        <a:pt x="7221" y="20543"/>
                      </a:lnTo>
                      <a:cubicBezTo>
                        <a:pt x="2557" y="25207"/>
                        <a:pt x="0" y="31397"/>
                        <a:pt x="0" y="37990"/>
                      </a:cubicBezTo>
                      <a:cubicBezTo>
                        <a:pt x="0" y="44584"/>
                        <a:pt x="2557" y="50773"/>
                        <a:pt x="7221" y="55438"/>
                      </a:cubicBezTo>
                      <a:lnTo>
                        <a:pt x="34716" y="82933"/>
                      </a:lnTo>
                      <a:lnTo>
                        <a:pt x="7221" y="110428"/>
                      </a:lnTo>
                      <a:cubicBezTo>
                        <a:pt x="2557" y="115092"/>
                        <a:pt x="0" y="121282"/>
                        <a:pt x="0" y="127876"/>
                      </a:cubicBezTo>
                      <a:cubicBezTo>
                        <a:pt x="0" y="134469"/>
                        <a:pt x="2557" y="140658"/>
                        <a:pt x="7221" y="145323"/>
                      </a:cubicBezTo>
                      <a:lnTo>
                        <a:pt x="20498" y="158600"/>
                      </a:lnTo>
                      <a:cubicBezTo>
                        <a:pt x="25162" y="163264"/>
                        <a:pt x="31352" y="165821"/>
                        <a:pt x="37946" y="165821"/>
                      </a:cubicBezTo>
                      <a:cubicBezTo>
                        <a:pt x="44539" y="165821"/>
                        <a:pt x="50729" y="163264"/>
                        <a:pt x="55393" y="158600"/>
                      </a:cubicBezTo>
                      <a:lnTo>
                        <a:pt x="82888" y="131105"/>
                      </a:lnTo>
                      <a:lnTo>
                        <a:pt x="110383" y="158600"/>
                      </a:lnTo>
                      <a:cubicBezTo>
                        <a:pt x="115048" y="163264"/>
                        <a:pt x="121237" y="165821"/>
                        <a:pt x="127831" y="165821"/>
                      </a:cubicBezTo>
                      <a:cubicBezTo>
                        <a:pt x="134424" y="165821"/>
                        <a:pt x="140614" y="163264"/>
                        <a:pt x="145278" y="158600"/>
                      </a:cubicBezTo>
                      <a:lnTo>
                        <a:pt x="158600" y="145278"/>
                      </a:lnTo>
                      <a:cubicBezTo>
                        <a:pt x="168198" y="135680"/>
                        <a:pt x="168198" y="120026"/>
                        <a:pt x="158600" y="11038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-1194690" y="3140108"/>
                  <a:ext cx="604294" cy="604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98" h="138976" extrusionOk="0">
                      <a:moveTo>
                        <a:pt x="98699" y="69499"/>
                      </a:moveTo>
                      <a:lnTo>
                        <a:pt x="135702" y="32496"/>
                      </a:lnTo>
                      <a:cubicBezTo>
                        <a:pt x="140098" y="28100"/>
                        <a:pt x="140098" y="21014"/>
                        <a:pt x="135702" y="16618"/>
                      </a:cubicBezTo>
                      <a:lnTo>
                        <a:pt x="122381" y="3297"/>
                      </a:lnTo>
                      <a:cubicBezTo>
                        <a:pt x="120273" y="1189"/>
                        <a:pt x="117447" y="22"/>
                        <a:pt x="114442" y="22"/>
                      </a:cubicBezTo>
                      <a:cubicBezTo>
                        <a:pt x="111437" y="22"/>
                        <a:pt x="108611" y="1189"/>
                        <a:pt x="106503" y="3297"/>
                      </a:cubicBezTo>
                      <a:lnTo>
                        <a:pt x="69499" y="40300"/>
                      </a:lnTo>
                      <a:lnTo>
                        <a:pt x="32496" y="3297"/>
                      </a:lnTo>
                      <a:cubicBezTo>
                        <a:pt x="28100" y="-1099"/>
                        <a:pt x="21014" y="-1099"/>
                        <a:pt x="16618" y="3297"/>
                      </a:cubicBezTo>
                      <a:lnTo>
                        <a:pt x="3297" y="16618"/>
                      </a:lnTo>
                      <a:cubicBezTo>
                        <a:pt x="-1099" y="21014"/>
                        <a:pt x="-1099" y="28100"/>
                        <a:pt x="3297" y="32496"/>
                      </a:cubicBezTo>
                      <a:lnTo>
                        <a:pt x="40300" y="69499"/>
                      </a:lnTo>
                      <a:lnTo>
                        <a:pt x="3297" y="106503"/>
                      </a:lnTo>
                      <a:cubicBezTo>
                        <a:pt x="-1099" y="110899"/>
                        <a:pt x="-1099" y="117985"/>
                        <a:pt x="3297" y="122381"/>
                      </a:cubicBezTo>
                      <a:lnTo>
                        <a:pt x="16618" y="135702"/>
                      </a:lnTo>
                      <a:cubicBezTo>
                        <a:pt x="18816" y="137900"/>
                        <a:pt x="21686" y="138976"/>
                        <a:pt x="24557" y="138976"/>
                      </a:cubicBezTo>
                      <a:cubicBezTo>
                        <a:pt x="27427" y="138976"/>
                        <a:pt x="30298" y="137900"/>
                        <a:pt x="32496" y="135702"/>
                      </a:cubicBezTo>
                      <a:lnTo>
                        <a:pt x="69499" y="98699"/>
                      </a:lnTo>
                      <a:lnTo>
                        <a:pt x="106503" y="135702"/>
                      </a:lnTo>
                      <a:cubicBezTo>
                        <a:pt x="108611" y="137810"/>
                        <a:pt x="111437" y="138976"/>
                        <a:pt x="114442" y="138976"/>
                      </a:cubicBezTo>
                      <a:cubicBezTo>
                        <a:pt x="117447" y="138976"/>
                        <a:pt x="120273" y="137810"/>
                        <a:pt x="122381" y="135702"/>
                      </a:cubicBezTo>
                      <a:lnTo>
                        <a:pt x="135702" y="122381"/>
                      </a:lnTo>
                      <a:cubicBezTo>
                        <a:pt x="140098" y="117985"/>
                        <a:pt x="140098" y="110899"/>
                        <a:pt x="135702" y="106503"/>
                      </a:cubicBezTo>
                      <a:lnTo>
                        <a:pt x="98699" y="6949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8"/>
                <p:cNvSpPr/>
                <p:nvPr/>
              </p:nvSpPr>
              <p:spPr>
                <a:xfrm>
                  <a:off x="-1158557" y="3181335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11488" y="0"/>
                      </a:moveTo>
                      <a:lnTo>
                        <a:pt x="1890" y="9778"/>
                      </a:lnTo>
                      <a:cubicBezTo>
                        <a:pt x="-667" y="12379"/>
                        <a:pt x="-622" y="16551"/>
                        <a:pt x="1979" y="19107"/>
                      </a:cubicBezTo>
                      <a:lnTo>
                        <a:pt x="34901" y="5158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8"/>
                <p:cNvSpPr/>
                <p:nvPr/>
              </p:nvSpPr>
              <p:spPr>
                <a:xfrm>
                  <a:off x="-773394" y="3479004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23368" y="51581"/>
                      </a:moveTo>
                      <a:lnTo>
                        <a:pt x="33012" y="41803"/>
                      </a:lnTo>
                      <a:cubicBezTo>
                        <a:pt x="35568" y="39201"/>
                        <a:pt x="35524" y="35030"/>
                        <a:pt x="32922" y="3247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8"/>
                <p:cNvSpPr/>
                <p:nvPr/>
              </p:nvSpPr>
              <p:spPr>
                <a:xfrm>
                  <a:off x="-1164771" y="3463992"/>
                  <a:ext cx="167109" cy="16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38" h="38124" extrusionOk="0">
                      <a:moveTo>
                        <a:pt x="38439" y="0"/>
                      </a:moveTo>
                      <a:lnTo>
                        <a:pt x="0" y="3812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8"/>
                <p:cNvSpPr/>
                <p:nvPr/>
              </p:nvSpPr>
              <p:spPr>
                <a:xfrm>
                  <a:off x="-787426" y="3327342"/>
                  <a:ext cx="89893" cy="8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77" h="20677" extrusionOk="0">
                      <a:moveTo>
                        <a:pt x="20677" y="0"/>
                      </a:moveTo>
                      <a:lnTo>
                        <a:pt x="0" y="2067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8"/>
                <p:cNvSpPr/>
                <p:nvPr/>
              </p:nvSpPr>
              <p:spPr>
                <a:xfrm>
                  <a:off x="-681396" y="3256388"/>
                  <a:ext cx="54792" cy="54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3" h="12603" extrusionOk="0">
                      <a:moveTo>
                        <a:pt x="12604" y="0"/>
                      </a:moveTo>
                      <a:lnTo>
                        <a:pt x="0" y="1260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3" name="Google Shape;903;p8"/>
              <p:cNvGrpSpPr/>
              <p:nvPr/>
            </p:nvGrpSpPr>
            <p:grpSpPr>
              <a:xfrm>
                <a:off x="-1253119" y="2998825"/>
                <a:ext cx="332454" cy="332599"/>
                <a:chOff x="-1253063" y="3081727"/>
                <a:chExt cx="721002" cy="721317"/>
              </a:xfrm>
            </p:grpSpPr>
            <p:sp>
              <p:nvSpPr>
                <p:cNvPr id="904" name="Google Shape;904;p8"/>
                <p:cNvSpPr/>
                <p:nvPr/>
              </p:nvSpPr>
              <p:spPr>
                <a:xfrm>
                  <a:off x="-1253063" y="3081727"/>
                  <a:ext cx="721002" cy="72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43" h="165820" extrusionOk="0">
                      <a:moveTo>
                        <a:pt x="158645" y="110428"/>
                      </a:moveTo>
                      <a:lnTo>
                        <a:pt x="131150" y="82933"/>
                      </a:lnTo>
                      <a:lnTo>
                        <a:pt x="158645" y="55438"/>
                      </a:lnTo>
                      <a:cubicBezTo>
                        <a:pt x="168243" y="45839"/>
                        <a:pt x="168243" y="30186"/>
                        <a:pt x="158645" y="20543"/>
                      </a:cubicBezTo>
                      <a:lnTo>
                        <a:pt x="145323" y="7221"/>
                      </a:lnTo>
                      <a:cubicBezTo>
                        <a:pt x="140658" y="2557"/>
                        <a:pt x="134469" y="0"/>
                        <a:pt x="127876" y="0"/>
                      </a:cubicBezTo>
                      <a:cubicBezTo>
                        <a:pt x="121282" y="0"/>
                        <a:pt x="115093" y="2557"/>
                        <a:pt x="110428" y="7221"/>
                      </a:cubicBezTo>
                      <a:lnTo>
                        <a:pt x="82933" y="34716"/>
                      </a:lnTo>
                      <a:lnTo>
                        <a:pt x="55438" y="7221"/>
                      </a:lnTo>
                      <a:cubicBezTo>
                        <a:pt x="50773" y="2557"/>
                        <a:pt x="44584" y="0"/>
                        <a:pt x="37991" y="0"/>
                      </a:cubicBezTo>
                      <a:cubicBezTo>
                        <a:pt x="31397" y="0"/>
                        <a:pt x="25207" y="2557"/>
                        <a:pt x="20543" y="7221"/>
                      </a:cubicBezTo>
                      <a:lnTo>
                        <a:pt x="7221" y="20543"/>
                      </a:lnTo>
                      <a:cubicBezTo>
                        <a:pt x="2557" y="25207"/>
                        <a:pt x="0" y="31397"/>
                        <a:pt x="0" y="37990"/>
                      </a:cubicBezTo>
                      <a:cubicBezTo>
                        <a:pt x="0" y="44584"/>
                        <a:pt x="2557" y="50773"/>
                        <a:pt x="7221" y="55438"/>
                      </a:cubicBezTo>
                      <a:lnTo>
                        <a:pt x="34716" y="82933"/>
                      </a:lnTo>
                      <a:lnTo>
                        <a:pt x="7221" y="110428"/>
                      </a:lnTo>
                      <a:cubicBezTo>
                        <a:pt x="2557" y="115092"/>
                        <a:pt x="0" y="121282"/>
                        <a:pt x="0" y="127876"/>
                      </a:cubicBezTo>
                      <a:cubicBezTo>
                        <a:pt x="0" y="134469"/>
                        <a:pt x="2557" y="140658"/>
                        <a:pt x="7221" y="145323"/>
                      </a:cubicBezTo>
                      <a:lnTo>
                        <a:pt x="20498" y="158600"/>
                      </a:lnTo>
                      <a:cubicBezTo>
                        <a:pt x="25162" y="163264"/>
                        <a:pt x="31352" y="165821"/>
                        <a:pt x="37946" y="165821"/>
                      </a:cubicBezTo>
                      <a:cubicBezTo>
                        <a:pt x="44539" y="165821"/>
                        <a:pt x="50729" y="163264"/>
                        <a:pt x="55393" y="158600"/>
                      </a:cubicBezTo>
                      <a:lnTo>
                        <a:pt x="82888" y="131105"/>
                      </a:lnTo>
                      <a:lnTo>
                        <a:pt x="110383" y="158600"/>
                      </a:lnTo>
                      <a:cubicBezTo>
                        <a:pt x="115048" y="163264"/>
                        <a:pt x="121237" y="165821"/>
                        <a:pt x="127831" y="165821"/>
                      </a:cubicBezTo>
                      <a:cubicBezTo>
                        <a:pt x="134424" y="165821"/>
                        <a:pt x="140614" y="163264"/>
                        <a:pt x="145278" y="158600"/>
                      </a:cubicBezTo>
                      <a:lnTo>
                        <a:pt x="158600" y="145278"/>
                      </a:lnTo>
                      <a:cubicBezTo>
                        <a:pt x="168198" y="135680"/>
                        <a:pt x="168198" y="120026"/>
                        <a:pt x="158600" y="11038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8"/>
                <p:cNvSpPr/>
                <p:nvPr/>
              </p:nvSpPr>
              <p:spPr>
                <a:xfrm>
                  <a:off x="-1194690" y="3140108"/>
                  <a:ext cx="604294" cy="604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98" h="138976" extrusionOk="0">
                      <a:moveTo>
                        <a:pt x="98699" y="69499"/>
                      </a:moveTo>
                      <a:lnTo>
                        <a:pt x="135702" y="32496"/>
                      </a:lnTo>
                      <a:cubicBezTo>
                        <a:pt x="140098" y="28100"/>
                        <a:pt x="140098" y="21014"/>
                        <a:pt x="135702" y="16618"/>
                      </a:cubicBezTo>
                      <a:lnTo>
                        <a:pt x="122381" y="3297"/>
                      </a:lnTo>
                      <a:cubicBezTo>
                        <a:pt x="120273" y="1189"/>
                        <a:pt x="117447" y="22"/>
                        <a:pt x="114442" y="22"/>
                      </a:cubicBezTo>
                      <a:cubicBezTo>
                        <a:pt x="111437" y="22"/>
                        <a:pt x="108611" y="1189"/>
                        <a:pt x="106503" y="3297"/>
                      </a:cubicBezTo>
                      <a:lnTo>
                        <a:pt x="69499" y="40300"/>
                      </a:lnTo>
                      <a:lnTo>
                        <a:pt x="32496" y="3297"/>
                      </a:lnTo>
                      <a:cubicBezTo>
                        <a:pt x="28100" y="-1099"/>
                        <a:pt x="21014" y="-1099"/>
                        <a:pt x="16618" y="3297"/>
                      </a:cubicBezTo>
                      <a:lnTo>
                        <a:pt x="3297" y="16618"/>
                      </a:lnTo>
                      <a:cubicBezTo>
                        <a:pt x="-1099" y="21014"/>
                        <a:pt x="-1099" y="28100"/>
                        <a:pt x="3297" y="32496"/>
                      </a:cubicBezTo>
                      <a:lnTo>
                        <a:pt x="40300" y="69499"/>
                      </a:lnTo>
                      <a:lnTo>
                        <a:pt x="3297" y="106503"/>
                      </a:lnTo>
                      <a:cubicBezTo>
                        <a:pt x="-1099" y="110899"/>
                        <a:pt x="-1099" y="117985"/>
                        <a:pt x="3297" y="122381"/>
                      </a:cubicBezTo>
                      <a:lnTo>
                        <a:pt x="16618" y="135702"/>
                      </a:lnTo>
                      <a:cubicBezTo>
                        <a:pt x="18816" y="137900"/>
                        <a:pt x="21686" y="138976"/>
                        <a:pt x="24557" y="138976"/>
                      </a:cubicBezTo>
                      <a:cubicBezTo>
                        <a:pt x="27427" y="138976"/>
                        <a:pt x="30298" y="137900"/>
                        <a:pt x="32496" y="135702"/>
                      </a:cubicBezTo>
                      <a:lnTo>
                        <a:pt x="69499" y="98699"/>
                      </a:lnTo>
                      <a:lnTo>
                        <a:pt x="106503" y="135702"/>
                      </a:lnTo>
                      <a:cubicBezTo>
                        <a:pt x="108611" y="137810"/>
                        <a:pt x="111437" y="138976"/>
                        <a:pt x="114442" y="138976"/>
                      </a:cubicBezTo>
                      <a:cubicBezTo>
                        <a:pt x="117447" y="138976"/>
                        <a:pt x="120273" y="137810"/>
                        <a:pt x="122381" y="135702"/>
                      </a:cubicBezTo>
                      <a:lnTo>
                        <a:pt x="135702" y="122381"/>
                      </a:lnTo>
                      <a:cubicBezTo>
                        <a:pt x="140098" y="117985"/>
                        <a:pt x="140098" y="110899"/>
                        <a:pt x="135702" y="106503"/>
                      </a:cubicBezTo>
                      <a:lnTo>
                        <a:pt x="98699" y="694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-1158557" y="3181335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11488" y="0"/>
                      </a:moveTo>
                      <a:lnTo>
                        <a:pt x="1890" y="9778"/>
                      </a:lnTo>
                      <a:cubicBezTo>
                        <a:pt x="-667" y="12379"/>
                        <a:pt x="-622" y="16551"/>
                        <a:pt x="1979" y="19107"/>
                      </a:cubicBezTo>
                      <a:lnTo>
                        <a:pt x="34901" y="5158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8"/>
                <p:cNvSpPr/>
                <p:nvPr/>
              </p:nvSpPr>
              <p:spPr>
                <a:xfrm>
                  <a:off x="-773394" y="3479004"/>
                  <a:ext cx="151732" cy="224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1" h="51580" extrusionOk="0">
                      <a:moveTo>
                        <a:pt x="23368" y="51581"/>
                      </a:moveTo>
                      <a:lnTo>
                        <a:pt x="33012" y="41803"/>
                      </a:lnTo>
                      <a:cubicBezTo>
                        <a:pt x="35568" y="39201"/>
                        <a:pt x="35524" y="35030"/>
                        <a:pt x="32922" y="32473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8"/>
                <p:cNvSpPr/>
                <p:nvPr/>
              </p:nvSpPr>
              <p:spPr>
                <a:xfrm>
                  <a:off x="-1164771" y="3463992"/>
                  <a:ext cx="167109" cy="16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38" h="38124" extrusionOk="0">
                      <a:moveTo>
                        <a:pt x="38439" y="0"/>
                      </a:moveTo>
                      <a:lnTo>
                        <a:pt x="0" y="3812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8"/>
                <p:cNvSpPr/>
                <p:nvPr/>
              </p:nvSpPr>
              <p:spPr>
                <a:xfrm>
                  <a:off x="-787426" y="3327342"/>
                  <a:ext cx="89893" cy="8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77" h="20677" extrusionOk="0">
                      <a:moveTo>
                        <a:pt x="20677" y="0"/>
                      </a:moveTo>
                      <a:lnTo>
                        <a:pt x="0" y="2067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-681396" y="3256388"/>
                  <a:ext cx="54792" cy="54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3" h="12603" extrusionOk="0">
                      <a:moveTo>
                        <a:pt x="12604" y="0"/>
                      </a:moveTo>
                      <a:lnTo>
                        <a:pt x="0" y="1260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11" name="Google Shape;911;p8"/>
            <p:cNvGrpSpPr/>
            <p:nvPr/>
          </p:nvGrpSpPr>
          <p:grpSpPr>
            <a:xfrm>
              <a:off x="202167" y="717576"/>
              <a:ext cx="390035" cy="337618"/>
              <a:chOff x="5929279" y="6087902"/>
              <a:chExt cx="476349" cy="412333"/>
            </a:xfrm>
          </p:grpSpPr>
          <p:grpSp>
            <p:nvGrpSpPr>
              <p:cNvPr id="912" name="Google Shape;912;p8"/>
              <p:cNvGrpSpPr/>
              <p:nvPr/>
            </p:nvGrpSpPr>
            <p:grpSpPr>
              <a:xfrm>
                <a:off x="5929279" y="6091760"/>
                <a:ext cx="408487" cy="408475"/>
                <a:chOff x="5929279" y="6091760"/>
                <a:chExt cx="408487" cy="408475"/>
              </a:xfrm>
            </p:grpSpPr>
            <p:sp>
              <p:nvSpPr>
                <p:cNvPr id="913" name="Google Shape;913;p8"/>
                <p:cNvSpPr/>
                <p:nvPr/>
              </p:nvSpPr>
              <p:spPr>
                <a:xfrm>
                  <a:off x="5929279" y="6091760"/>
                  <a:ext cx="408487" cy="40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87" h="408475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cubicBezTo>
                        <a:pt x="99581" y="388542"/>
                        <a:pt x="151912" y="408475"/>
                        <a:pt x="204244" y="408475"/>
                      </a:cubicBezTo>
                      <a:cubicBezTo>
                        <a:pt x="256575" y="408475"/>
                        <a:pt x="308907" y="388542"/>
                        <a:pt x="348724" y="348724"/>
                      </a:cubicBezTo>
                      <a:cubicBezTo>
                        <a:pt x="428409" y="269040"/>
                        <a:pt x="428409" y="139448"/>
                        <a:pt x="348724" y="59763"/>
                      </a:cubicBezTo>
                      <a:close/>
                      <a:moveTo>
                        <a:pt x="108731" y="108731"/>
                      </a:moveTo>
                      <a:cubicBezTo>
                        <a:pt x="135045" y="82417"/>
                        <a:pt x="169669" y="69211"/>
                        <a:pt x="204244" y="69211"/>
                      </a:cubicBezTo>
                      <a:cubicBezTo>
                        <a:pt x="227738" y="69211"/>
                        <a:pt x="251184" y="75295"/>
                        <a:pt x="272057" y="87413"/>
                      </a:cubicBezTo>
                      <a:lnTo>
                        <a:pt x="87413" y="272057"/>
                      </a:lnTo>
                      <a:cubicBezTo>
                        <a:pt x="57389" y="220369"/>
                        <a:pt x="64512" y="152902"/>
                        <a:pt x="108682" y="108682"/>
                      </a:cubicBezTo>
                      <a:close/>
                      <a:moveTo>
                        <a:pt x="299756" y="299756"/>
                      </a:moveTo>
                      <a:cubicBezTo>
                        <a:pt x="255536" y="343976"/>
                        <a:pt x="188069" y="351049"/>
                        <a:pt x="136381" y="321025"/>
                      </a:cubicBezTo>
                      <a:lnTo>
                        <a:pt x="321025" y="136381"/>
                      </a:lnTo>
                      <a:cubicBezTo>
                        <a:pt x="351049" y="188069"/>
                        <a:pt x="343926" y="255537"/>
                        <a:pt x="299756" y="2997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8"/>
                <p:cNvSpPr/>
                <p:nvPr/>
              </p:nvSpPr>
              <p:spPr>
                <a:xfrm>
                  <a:off x="5929279" y="6091760"/>
                  <a:ext cx="348724" cy="348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24" h="348724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lnTo>
                        <a:pt x="348724" y="59763"/>
                      </a:lnTo>
                      <a:lnTo>
                        <a:pt x="348724" y="59763"/>
                      </a:lnTo>
                      <a:close/>
                      <a:moveTo>
                        <a:pt x="87462" y="272106"/>
                      </a:moveTo>
                      <a:cubicBezTo>
                        <a:pt x="57439" y="220418"/>
                        <a:pt x="64561" y="152951"/>
                        <a:pt x="108731" y="108731"/>
                      </a:cubicBezTo>
                      <a:cubicBezTo>
                        <a:pt x="135045" y="82417"/>
                        <a:pt x="169669" y="69211"/>
                        <a:pt x="204244" y="69211"/>
                      </a:cubicBezTo>
                      <a:cubicBezTo>
                        <a:pt x="227738" y="69211"/>
                        <a:pt x="251184" y="75295"/>
                        <a:pt x="272057" y="87413"/>
                      </a:cubicBezTo>
                      <a:lnTo>
                        <a:pt x="87413" y="2720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8"/>
                <p:cNvSpPr/>
                <p:nvPr/>
              </p:nvSpPr>
              <p:spPr>
                <a:xfrm>
                  <a:off x="6171510" y="6113536"/>
                  <a:ext cx="71622" cy="3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2" h="31705" extrusionOk="0">
                      <a:moveTo>
                        <a:pt x="0" y="0"/>
                      </a:moveTo>
                      <a:cubicBezTo>
                        <a:pt x="26314" y="5441"/>
                        <a:pt x="50601" y="16471"/>
                        <a:pt x="71622" y="3170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8"/>
                <p:cNvSpPr/>
                <p:nvPr/>
              </p:nvSpPr>
              <p:spPr>
                <a:xfrm>
                  <a:off x="5973412" y="6109628"/>
                  <a:ext cx="160110" cy="90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10" h="90961" extrusionOk="0">
                      <a:moveTo>
                        <a:pt x="0" y="90962"/>
                      </a:moveTo>
                      <a:cubicBezTo>
                        <a:pt x="32547" y="36503"/>
                        <a:pt x="92050" y="0"/>
                        <a:pt x="1601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8"/>
                <p:cNvSpPr/>
                <p:nvPr/>
              </p:nvSpPr>
              <p:spPr>
                <a:xfrm>
                  <a:off x="5947147" y="6245700"/>
                  <a:ext cx="26215" cy="145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5" h="145667" extrusionOk="0">
                      <a:moveTo>
                        <a:pt x="26215" y="145667"/>
                      </a:moveTo>
                      <a:cubicBezTo>
                        <a:pt x="9546" y="117771"/>
                        <a:pt x="0" y="85175"/>
                        <a:pt x="0" y="50303"/>
                      </a:cubicBezTo>
                      <a:cubicBezTo>
                        <a:pt x="0" y="32892"/>
                        <a:pt x="2374" y="15976"/>
                        <a:pt x="687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8"/>
                <p:cNvSpPr/>
                <p:nvPr/>
              </p:nvSpPr>
              <p:spPr>
                <a:xfrm>
                  <a:off x="6133522" y="6296004"/>
                  <a:ext cx="186375" cy="1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75" h="186375" extrusionOk="0">
                      <a:moveTo>
                        <a:pt x="186375" y="0"/>
                      </a:moveTo>
                      <a:cubicBezTo>
                        <a:pt x="186375" y="102932"/>
                        <a:pt x="102932" y="186375"/>
                        <a:pt x="0" y="1863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9" name="Google Shape;919;p8"/>
              <p:cNvGrpSpPr/>
              <p:nvPr/>
            </p:nvGrpSpPr>
            <p:grpSpPr>
              <a:xfrm>
                <a:off x="5997141" y="6087902"/>
                <a:ext cx="408487" cy="408475"/>
                <a:chOff x="5997141" y="6087902"/>
                <a:chExt cx="408487" cy="408475"/>
              </a:xfrm>
            </p:grpSpPr>
            <p:sp>
              <p:nvSpPr>
                <p:cNvPr id="920" name="Google Shape;920;p8"/>
                <p:cNvSpPr/>
                <p:nvPr/>
              </p:nvSpPr>
              <p:spPr>
                <a:xfrm>
                  <a:off x="5997141" y="6087902"/>
                  <a:ext cx="408487" cy="40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87" h="408475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cubicBezTo>
                        <a:pt x="99581" y="388541"/>
                        <a:pt x="151912" y="408475"/>
                        <a:pt x="204244" y="408475"/>
                      </a:cubicBezTo>
                      <a:cubicBezTo>
                        <a:pt x="256575" y="408475"/>
                        <a:pt x="308907" y="388541"/>
                        <a:pt x="348724" y="348724"/>
                      </a:cubicBezTo>
                      <a:cubicBezTo>
                        <a:pt x="428409" y="269040"/>
                        <a:pt x="428409" y="139448"/>
                        <a:pt x="348724" y="59763"/>
                      </a:cubicBezTo>
                      <a:close/>
                      <a:moveTo>
                        <a:pt x="108682" y="108731"/>
                      </a:moveTo>
                      <a:cubicBezTo>
                        <a:pt x="134996" y="82417"/>
                        <a:pt x="169620" y="69210"/>
                        <a:pt x="204194" y="69210"/>
                      </a:cubicBezTo>
                      <a:cubicBezTo>
                        <a:pt x="227689" y="69210"/>
                        <a:pt x="251134" y="75295"/>
                        <a:pt x="272007" y="87413"/>
                      </a:cubicBezTo>
                      <a:lnTo>
                        <a:pt x="87363" y="272057"/>
                      </a:lnTo>
                      <a:cubicBezTo>
                        <a:pt x="57340" y="220368"/>
                        <a:pt x="64462" y="152901"/>
                        <a:pt x="108632" y="108682"/>
                      </a:cubicBezTo>
                      <a:close/>
                      <a:moveTo>
                        <a:pt x="299756" y="299756"/>
                      </a:moveTo>
                      <a:cubicBezTo>
                        <a:pt x="255537" y="343976"/>
                        <a:pt x="188069" y="351049"/>
                        <a:pt x="136381" y="321025"/>
                      </a:cubicBezTo>
                      <a:lnTo>
                        <a:pt x="321025" y="136381"/>
                      </a:lnTo>
                      <a:cubicBezTo>
                        <a:pt x="351049" y="188069"/>
                        <a:pt x="343926" y="255536"/>
                        <a:pt x="299756" y="2997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8"/>
                <p:cNvSpPr/>
                <p:nvPr/>
              </p:nvSpPr>
              <p:spPr>
                <a:xfrm>
                  <a:off x="5997141" y="6087902"/>
                  <a:ext cx="348724" cy="348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24" h="348724" extrusionOk="0">
                      <a:moveTo>
                        <a:pt x="348724" y="59763"/>
                      </a:moveTo>
                      <a:cubicBezTo>
                        <a:pt x="269040" y="-19921"/>
                        <a:pt x="139448" y="-19921"/>
                        <a:pt x="59763" y="59763"/>
                      </a:cubicBezTo>
                      <a:cubicBezTo>
                        <a:pt x="-19921" y="139448"/>
                        <a:pt x="-19921" y="269040"/>
                        <a:pt x="59763" y="348724"/>
                      </a:cubicBezTo>
                      <a:lnTo>
                        <a:pt x="348724" y="59763"/>
                      </a:lnTo>
                      <a:lnTo>
                        <a:pt x="348724" y="59763"/>
                      </a:lnTo>
                      <a:close/>
                      <a:moveTo>
                        <a:pt x="87413" y="272057"/>
                      </a:moveTo>
                      <a:cubicBezTo>
                        <a:pt x="57389" y="220368"/>
                        <a:pt x="64512" y="152901"/>
                        <a:pt x="108682" y="108682"/>
                      </a:cubicBezTo>
                      <a:cubicBezTo>
                        <a:pt x="134996" y="82368"/>
                        <a:pt x="169620" y="69161"/>
                        <a:pt x="204194" y="69161"/>
                      </a:cubicBezTo>
                      <a:cubicBezTo>
                        <a:pt x="227689" y="69161"/>
                        <a:pt x="251134" y="75245"/>
                        <a:pt x="272007" y="87363"/>
                      </a:cubicBezTo>
                      <a:lnTo>
                        <a:pt x="87363" y="2720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8"/>
                <p:cNvSpPr/>
                <p:nvPr/>
              </p:nvSpPr>
              <p:spPr>
                <a:xfrm>
                  <a:off x="6239323" y="6109628"/>
                  <a:ext cx="71621" cy="3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1" h="31705" extrusionOk="0">
                      <a:moveTo>
                        <a:pt x="0" y="0"/>
                      </a:moveTo>
                      <a:cubicBezTo>
                        <a:pt x="26314" y="5441"/>
                        <a:pt x="50600" y="16422"/>
                        <a:pt x="71622" y="317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6041225" y="6105770"/>
                  <a:ext cx="160110" cy="90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10" h="90961" extrusionOk="0">
                      <a:moveTo>
                        <a:pt x="0" y="90962"/>
                      </a:moveTo>
                      <a:cubicBezTo>
                        <a:pt x="32546" y="36503"/>
                        <a:pt x="92050" y="0"/>
                        <a:pt x="1601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8"/>
                <p:cNvSpPr/>
                <p:nvPr/>
              </p:nvSpPr>
              <p:spPr>
                <a:xfrm>
                  <a:off x="6015010" y="6241842"/>
                  <a:ext cx="26215" cy="145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5" h="145667" extrusionOk="0">
                      <a:moveTo>
                        <a:pt x="26215" y="145668"/>
                      </a:moveTo>
                      <a:cubicBezTo>
                        <a:pt x="9546" y="117771"/>
                        <a:pt x="0" y="85175"/>
                        <a:pt x="0" y="50303"/>
                      </a:cubicBezTo>
                      <a:cubicBezTo>
                        <a:pt x="0" y="32893"/>
                        <a:pt x="2374" y="15976"/>
                        <a:pt x="687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8"/>
                <p:cNvSpPr/>
                <p:nvPr/>
              </p:nvSpPr>
              <p:spPr>
                <a:xfrm>
                  <a:off x="6201336" y="6292145"/>
                  <a:ext cx="186375" cy="1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75" h="186375" extrusionOk="0">
                      <a:moveTo>
                        <a:pt x="186375" y="0"/>
                      </a:moveTo>
                      <a:cubicBezTo>
                        <a:pt x="186375" y="102932"/>
                        <a:pt x="102932" y="186376"/>
                        <a:pt x="0" y="18637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9"/>
          <p:cNvGrpSpPr/>
          <p:nvPr/>
        </p:nvGrpSpPr>
        <p:grpSpPr>
          <a:xfrm flipH="1">
            <a:off x="402756" y="108547"/>
            <a:ext cx="8614117" cy="4922607"/>
            <a:chOff x="254225" y="108547"/>
            <a:chExt cx="8614117" cy="4922607"/>
          </a:xfrm>
        </p:grpSpPr>
        <p:grpSp>
          <p:nvGrpSpPr>
            <p:cNvPr id="928" name="Google Shape;928;p9"/>
            <p:cNvGrpSpPr/>
            <p:nvPr/>
          </p:nvGrpSpPr>
          <p:grpSpPr>
            <a:xfrm>
              <a:off x="254225" y="108547"/>
              <a:ext cx="8614117" cy="4922607"/>
              <a:chOff x="254225" y="150094"/>
              <a:chExt cx="8614117" cy="4922607"/>
            </a:xfrm>
          </p:grpSpPr>
          <p:sp>
            <p:nvSpPr>
              <p:cNvPr id="929" name="Google Shape;929;p9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254225" y="456965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8609324" y="41376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1966446" y="1500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5143490" y="4806464"/>
                <a:ext cx="224695" cy="224695"/>
              </a:xfrm>
              <a:custGeom>
                <a:avLst/>
                <a:gdLst/>
                <a:ahLst/>
                <a:cxnLst/>
                <a:rect l="l" t="t" r="r" b="b"/>
                <a:pathLst>
                  <a:path w="155768" h="155768" extrusionOk="0">
                    <a:moveTo>
                      <a:pt x="155769" y="77884"/>
                    </a:moveTo>
                    <a:cubicBezTo>
                      <a:pt x="112776" y="77884"/>
                      <a:pt x="77884" y="42993"/>
                      <a:pt x="77884" y="0"/>
                    </a:cubicBezTo>
                    <a:cubicBezTo>
                      <a:pt x="77884" y="42993"/>
                      <a:pt x="42993" y="77884"/>
                      <a:pt x="0" y="77884"/>
                    </a:cubicBezTo>
                    <a:cubicBezTo>
                      <a:pt x="42993" y="77884"/>
                      <a:pt x="77884" y="112776"/>
                      <a:pt x="77884" y="155769"/>
                    </a:cubicBezTo>
                    <a:cubicBezTo>
                      <a:pt x="77884" y="112776"/>
                      <a:pt x="112776" y="77884"/>
                      <a:pt x="155769" y="778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9" name="Google Shape;939;p9"/>
            <p:cNvSpPr/>
            <p:nvPr/>
          </p:nvSpPr>
          <p:spPr>
            <a:xfrm rot="5400000">
              <a:off x="6576512" y="224049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9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941" name="Google Shape;941;p9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9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661434" y="499950"/>
              <a:ext cx="7821281" cy="4143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3" name="Google Shape;943;p9"/>
          <p:cNvGrpSpPr/>
          <p:nvPr/>
        </p:nvGrpSpPr>
        <p:grpSpPr>
          <a:xfrm flipH="1">
            <a:off x="254225" y="188784"/>
            <a:ext cx="8762637" cy="4722158"/>
            <a:chOff x="254236" y="188784"/>
            <a:chExt cx="8762637" cy="4722158"/>
          </a:xfrm>
        </p:grpSpPr>
        <p:grpSp>
          <p:nvGrpSpPr>
            <p:cNvPr id="944" name="Google Shape;944;p9"/>
            <p:cNvGrpSpPr/>
            <p:nvPr/>
          </p:nvGrpSpPr>
          <p:grpSpPr>
            <a:xfrm>
              <a:off x="8262673" y="1939830"/>
              <a:ext cx="220058" cy="38760"/>
              <a:chOff x="4548573" y="3213305"/>
              <a:chExt cx="220058" cy="38760"/>
            </a:xfrm>
          </p:grpSpPr>
          <p:sp>
            <p:nvSpPr>
              <p:cNvPr id="945" name="Google Shape;945;p9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9"/>
            <p:cNvGrpSpPr/>
            <p:nvPr/>
          </p:nvGrpSpPr>
          <p:grpSpPr>
            <a:xfrm>
              <a:off x="364323" y="1175518"/>
              <a:ext cx="220058" cy="38760"/>
              <a:chOff x="4548573" y="2102255"/>
              <a:chExt cx="220058" cy="38760"/>
            </a:xfrm>
          </p:grpSpPr>
          <p:sp>
            <p:nvSpPr>
              <p:cNvPr id="949" name="Google Shape;949;p9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9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9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9"/>
            <p:cNvGrpSpPr/>
            <p:nvPr/>
          </p:nvGrpSpPr>
          <p:grpSpPr>
            <a:xfrm>
              <a:off x="2414993" y="4722815"/>
              <a:ext cx="937846" cy="188127"/>
              <a:chOff x="2414993" y="4722815"/>
              <a:chExt cx="937846" cy="188127"/>
            </a:xfrm>
          </p:grpSpPr>
          <p:sp>
            <p:nvSpPr>
              <p:cNvPr id="953" name="Google Shape;953;p9"/>
              <p:cNvSpPr/>
              <p:nvPr/>
            </p:nvSpPr>
            <p:spPr>
              <a:xfrm rot="10800000">
                <a:off x="3314079" y="472281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9"/>
              <p:cNvSpPr/>
              <p:nvPr/>
            </p:nvSpPr>
            <p:spPr>
              <a:xfrm rot="10800000">
                <a:off x="2414993" y="4872181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9"/>
            <p:cNvGrpSpPr/>
            <p:nvPr/>
          </p:nvGrpSpPr>
          <p:grpSpPr>
            <a:xfrm>
              <a:off x="6303656" y="4756432"/>
              <a:ext cx="1007245" cy="100784"/>
              <a:chOff x="3773263" y="3188207"/>
              <a:chExt cx="698312" cy="69863"/>
            </a:xfrm>
          </p:grpSpPr>
          <p:sp>
            <p:nvSpPr>
              <p:cNvPr id="956" name="Google Shape;956;p9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9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9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9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9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9"/>
            <p:cNvGrpSpPr/>
            <p:nvPr/>
          </p:nvGrpSpPr>
          <p:grpSpPr>
            <a:xfrm>
              <a:off x="8411391" y="2571753"/>
              <a:ext cx="605482" cy="1500942"/>
              <a:chOff x="6483816" y="2163353"/>
              <a:chExt cx="605482" cy="1500942"/>
            </a:xfrm>
          </p:grpSpPr>
          <p:sp>
            <p:nvSpPr>
              <p:cNvPr id="965" name="Google Shape;965;p9"/>
              <p:cNvSpPr/>
              <p:nvPr/>
            </p:nvSpPr>
            <p:spPr>
              <a:xfrm rot="10800000">
                <a:off x="6483816" y="2389917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9"/>
              <p:cNvSpPr/>
              <p:nvPr/>
            </p:nvSpPr>
            <p:spPr>
              <a:xfrm rot="10800000">
                <a:off x="6844241" y="362553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7" name="Google Shape;967;p9"/>
              <p:cNvGrpSpPr/>
              <p:nvPr/>
            </p:nvGrpSpPr>
            <p:grpSpPr>
              <a:xfrm>
                <a:off x="7050425" y="2163353"/>
                <a:ext cx="38873" cy="265326"/>
                <a:chOff x="4614591" y="1413630"/>
                <a:chExt cx="26950" cy="183922"/>
              </a:xfrm>
            </p:grpSpPr>
            <p:sp>
              <p:nvSpPr>
                <p:cNvPr id="968" name="Google Shape;968;p9"/>
                <p:cNvSpPr/>
                <p:nvPr/>
              </p:nvSpPr>
              <p:spPr>
                <a:xfrm rot="-5400000">
                  <a:off x="4614591" y="1413630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9"/>
                <p:cNvSpPr/>
                <p:nvPr/>
              </p:nvSpPr>
              <p:spPr>
                <a:xfrm rot="-5400000">
                  <a:off x="4614671" y="146600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9"/>
                <p:cNvSpPr/>
                <p:nvPr/>
              </p:nvSpPr>
              <p:spPr>
                <a:xfrm rot="-5400000">
                  <a:off x="4614591" y="151830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9"/>
                <p:cNvSpPr/>
                <p:nvPr/>
              </p:nvSpPr>
              <p:spPr>
                <a:xfrm rot="-5400000">
                  <a:off x="4614591" y="157068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2" name="Google Shape;972;p9"/>
            <p:cNvGrpSpPr/>
            <p:nvPr/>
          </p:nvGrpSpPr>
          <p:grpSpPr>
            <a:xfrm rot="5400000">
              <a:off x="346229" y="2535645"/>
              <a:ext cx="38757" cy="222745"/>
              <a:chOff x="2665876" y="3063961"/>
              <a:chExt cx="26870" cy="154405"/>
            </a:xfrm>
          </p:grpSpPr>
          <p:sp>
            <p:nvSpPr>
              <p:cNvPr id="973" name="Google Shape;973;p9"/>
              <p:cNvSpPr/>
              <p:nvPr/>
            </p:nvSpPr>
            <p:spPr>
              <a:xfrm rot="-5400000">
                <a:off x="2665876" y="306396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 rot="-5400000">
                <a:off x="2665876" y="3127729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 rot="-5400000">
                <a:off x="2665876" y="319149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9"/>
            <p:cNvGrpSpPr/>
            <p:nvPr/>
          </p:nvGrpSpPr>
          <p:grpSpPr>
            <a:xfrm rot="5400000">
              <a:off x="5715881" y="194070"/>
              <a:ext cx="510679" cy="500106"/>
              <a:chOff x="6207814" y="529040"/>
              <a:chExt cx="510679" cy="500106"/>
            </a:xfrm>
          </p:grpSpPr>
          <p:grpSp>
            <p:nvGrpSpPr>
              <p:cNvPr id="977" name="Google Shape;977;p9"/>
              <p:cNvGrpSpPr/>
              <p:nvPr/>
            </p:nvGrpSpPr>
            <p:grpSpPr>
              <a:xfrm>
                <a:off x="6394662" y="990383"/>
                <a:ext cx="323830" cy="38763"/>
                <a:chOff x="4159958" y="600536"/>
                <a:chExt cx="224508" cy="26870"/>
              </a:xfrm>
            </p:grpSpPr>
            <p:sp>
              <p:nvSpPr>
                <p:cNvPr id="978" name="Google Shape;978;p9"/>
                <p:cNvSpPr/>
                <p:nvPr/>
              </p:nvSpPr>
              <p:spPr>
                <a:xfrm rot="10800000">
                  <a:off x="4159958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9"/>
                <p:cNvSpPr/>
                <p:nvPr/>
              </p:nvSpPr>
              <p:spPr>
                <a:xfrm rot="10800000">
                  <a:off x="4209367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9"/>
                <p:cNvSpPr/>
                <p:nvPr/>
              </p:nvSpPr>
              <p:spPr>
                <a:xfrm rot="10800000">
                  <a:off x="4258777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p9"/>
                <p:cNvSpPr/>
                <p:nvPr/>
              </p:nvSpPr>
              <p:spPr>
                <a:xfrm rot="10800000">
                  <a:off x="4308187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9"/>
                <p:cNvSpPr/>
                <p:nvPr/>
              </p:nvSpPr>
              <p:spPr>
                <a:xfrm rot="10800000">
                  <a:off x="4357596" y="6005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0"/>
                      </a:lnTo>
                      <a:lnTo>
                        <a:pt x="0" y="26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3" name="Google Shape;983;p9"/>
              <p:cNvGrpSpPr/>
              <p:nvPr/>
            </p:nvGrpSpPr>
            <p:grpSpPr>
              <a:xfrm>
                <a:off x="6207814" y="529040"/>
                <a:ext cx="38757" cy="181320"/>
                <a:chOff x="4030418" y="280736"/>
                <a:chExt cx="26870" cy="125690"/>
              </a:xfrm>
            </p:grpSpPr>
            <p:sp>
              <p:nvSpPr>
                <p:cNvPr id="984" name="Google Shape;984;p9"/>
                <p:cNvSpPr/>
                <p:nvPr/>
              </p:nvSpPr>
              <p:spPr>
                <a:xfrm rot="-5400000">
                  <a:off x="403041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9"/>
                <p:cNvSpPr/>
                <p:nvPr/>
              </p:nvSpPr>
              <p:spPr>
                <a:xfrm rot="-5400000">
                  <a:off x="403041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9"/>
                <p:cNvSpPr/>
                <p:nvPr/>
              </p:nvSpPr>
              <p:spPr>
                <a:xfrm rot="-5400000">
                  <a:off x="403041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0" y="0"/>
                      </a:lnTo>
                      <a:lnTo>
                        <a:pt x="26870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87" name="Google Shape;987;p9"/>
          <p:cNvGrpSpPr/>
          <p:nvPr/>
        </p:nvGrpSpPr>
        <p:grpSpPr>
          <a:xfrm>
            <a:off x="138108" y="1052855"/>
            <a:ext cx="8865484" cy="3925456"/>
            <a:chOff x="138108" y="1052855"/>
            <a:chExt cx="8865484" cy="3925456"/>
          </a:xfrm>
        </p:grpSpPr>
        <p:grpSp>
          <p:nvGrpSpPr>
            <p:cNvPr id="988" name="Google Shape;988;p9"/>
            <p:cNvGrpSpPr/>
            <p:nvPr/>
          </p:nvGrpSpPr>
          <p:grpSpPr>
            <a:xfrm>
              <a:off x="8615241" y="3535618"/>
              <a:ext cx="388352" cy="302037"/>
              <a:chOff x="-1624194" y="265638"/>
              <a:chExt cx="1481128" cy="1151933"/>
            </a:xfrm>
          </p:grpSpPr>
          <p:grpSp>
            <p:nvGrpSpPr>
              <p:cNvPr id="989" name="Google Shape;989;p9"/>
              <p:cNvGrpSpPr/>
              <p:nvPr/>
            </p:nvGrpSpPr>
            <p:grpSpPr>
              <a:xfrm>
                <a:off x="-1624194" y="265638"/>
                <a:ext cx="1318133" cy="1043831"/>
                <a:chOff x="5819796" y="3791052"/>
                <a:chExt cx="392103" cy="310516"/>
              </a:xfrm>
            </p:grpSpPr>
            <p:sp>
              <p:nvSpPr>
                <p:cNvPr id="990" name="Google Shape;990;p9"/>
                <p:cNvSpPr/>
                <p:nvPr/>
              </p:nvSpPr>
              <p:spPr>
                <a:xfrm>
                  <a:off x="5819796" y="3791052"/>
                  <a:ext cx="392103" cy="28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87551" extrusionOk="0">
                      <a:moveTo>
                        <a:pt x="380532" y="287507"/>
                      </a:moveTo>
                      <a:lnTo>
                        <a:pt x="11572" y="287507"/>
                      </a:lnTo>
                      <a:cubicBezTo>
                        <a:pt x="5158" y="287507"/>
                        <a:pt x="0" y="282304"/>
                        <a:pt x="0" y="275935"/>
                      </a:cubicBezTo>
                      <a:lnTo>
                        <a:pt x="0" y="45481"/>
                      </a:lnTo>
                      <a:cubicBezTo>
                        <a:pt x="0" y="39067"/>
                        <a:pt x="5203" y="33909"/>
                        <a:pt x="11572" y="33909"/>
                      </a:cubicBezTo>
                      <a:lnTo>
                        <a:pt x="210315" y="33909"/>
                      </a:lnTo>
                      <a:cubicBezTo>
                        <a:pt x="215069" y="33909"/>
                        <a:pt x="219375" y="30993"/>
                        <a:pt x="221124" y="26553"/>
                      </a:cubicBezTo>
                      <a:lnTo>
                        <a:pt x="228615" y="7356"/>
                      </a:lnTo>
                      <a:cubicBezTo>
                        <a:pt x="230364" y="2916"/>
                        <a:pt x="234625" y="0"/>
                        <a:pt x="239425" y="0"/>
                      </a:cubicBezTo>
                      <a:lnTo>
                        <a:pt x="339446" y="0"/>
                      </a:lnTo>
                      <a:cubicBezTo>
                        <a:pt x="343797" y="0"/>
                        <a:pt x="347744" y="2422"/>
                        <a:pt x="349718" y="6280"/>
                      </a:cubicBezTo>
                      <a:lnTo>
                        <a:pt x="360751" y="27674"/>
                      </a:lnTo>
                      <a:cubicBezTo>
                        <a:pt x="362725" y="31532"/>
                        <a:pt x="366717" y="33954"/>
                        <a:pt x="371023" y="33954"/>
                      </a:cubicBezTo>
                      <a:lnTo>
                        <a:pt x="380532" y="33954"/>
                      </a:lnTo>
                      <a:cubicBezTo>
                        <a:pt x="386946" y="33954"/>
                        <a:pt x="392104" y="39157"/>
                        <a:pt x="392104" y="45526"/>
                      </a:cubicBezTo>
                      <a:lnTo>
                        <a:pt x="392104" y="275980"/>
                      </a:lnTo>
                      <a:cubicBezTo>
                        <a:pt x="392104" y="282394"/>
                        <a:pt x="386901" y="287552"/>
                        <a:pt x="380532" y="28755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9"/>
                <p:cNvSpPr/>
                <p:nvPr/>
              </p:nvSpPr>
              <p:spPr>
                <a:xfrm>
                  <a:off x="5819796" y="3847970"/>
                  <a:ext cx="392103" cy="253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53598" extrusionOk="0">
                      <a:moveTo>
                        <a:pt x="11572" y="0"/>
                      </a:moveTo>
                      <a:lnTo>
                        <a:pt x="380532" y="0"/>
                      </a:lnTo>
                      <a:cubicBezTo>
                        <a:pt x="386946" y="0"/>
                        <a:pt x="392104" y="5203"/>
                        <a:pt x="392104" y="11572"/>
                      </a:cubicBezTo>
                      <a:lnTo>
                        <a:pt x="392104" y="242026"/>
                      </a:lnTo>
                      <a:cubicBezTo>
                        <a:pt x="392104" y="248440"/>
                        <a:pt x="386901" y="253598"/>
                        <a:pt x="380532" y="253598"/>
                      </a:cubicBezTo>
                      <a:lnTo>
                        <a:pt x="11572" y="253598"/>
                      </a:lnTo>
                      <a:cubicBezTo>
                        <a:pt x="5158" y="253598"/>
                        <a:pt x="0" y="248395"/>
                        <a:pt x="0" y="242026"/>
                      </a:cubicBezTo>
                      <a:lnTo>
                        <a:pt x="0" y="11572"/>
                      </a:lnTo>
                      <a:cubicBezTo>
                        <a:pt x="0" y="5158"/>
                        <a:pt x="5203" y="0"/>
                        <a:pt x="115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9"/>
                <p:cNvSpPr/>
                <p:nvPr/>
              </p:nvSpPr>
              <p:spPr>
                <a:xfrm>
                  <a:off x="5834507" y="3865777"/>
                  <a:ext cx="133885" cy="6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85" h="63646" extrusionOk="0">
                      <a:moveTo>
                        <a:pt x="133886" y="0"/>
                      </a:moveTo>
                      <a:lnTo>
                        <a:pt x="9957" y="0"/>
                      </a:lnTo>
                      <a:cubicBezTo>
                        <a:pt x="4440" y="0"/>
                        <a:pt x="0" y="4440"/>
                        <a:pt x="0" y="9957"/>
                      </a:cubicBezTo>
                      <a:lnTo>
                        <a:pt x="0" y="6364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9"/>
                <p:cNvSpPr/>
                <p:nvPr/>
              </p:nvSpPr>
              <p:spPr>
                <a:xfrm>
                  <a:off x="6023652" y="3865777"/>
                  <a:ext cx="32114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4" h="4485" extrusionOk="0">
                      <a:moveTo>
                        <a:pt x="3211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9"/>
                <p:cNvSpPr/>
                <p:nvPr/>
              </p:nvSpPr>
              <p:spPr>
                <a:xfrm>
                  <a:off x="6098242" y="3865777"/>
                  <a:ext cx="29692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2" h="4485" extrusionOk="0">
                      <a:moveTo>
                        <a:pt x="296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9"/>
                <p:cNvSpPr/>
                <p:nvPr/>
              </p:nvSpPr>
              <p:spPr>
                <a:xfrm>
                  <a:off x="6162875" y="3865777"/>
                  <a:ext cx="34267" cy="13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7" h="139761" extrusionOk="0">
                      <a:moveTo>
                        <a:pt x="34268" y="139761"/>
                      </a:moveTo>
                      <a:lnTo>
                        <a:pt x="34268" y="9957"/>
                      </a:lnTo>
                      <a:cubicBezTo>
                        <a:pt x="34268" y="4440"/>
                        <a:pt x="29827" y="0"/>
                        <a:pt x="2431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9"/>
                <p:cNvSpPr/>
                <p:nvPr/>
              </p:nvSpPr>
              <p:spPr>
                <a:xfrm>
                  <a:off x="6113447" y="4038101"/>
                  <a:ext cx="83695" cy="4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5" h="45705" extrusionOk="0">
                      <a:moveTo>
                        <a:pt x="0" y="45705"/>
                      </a:moveTo>
                      <a:lnTo>
                        <a:pt x="73738" y="45705"/>
                      </a:lnTo>
                      <a:cubicBezTo>
                        <a:pt x="79255" y="45705"/>
                        <a:pt x="83695" y="41265"/>
                        <a:pt x="83695" y="35748"/>
                      </a:cubicBezTo>
                      <a:lnTo>
                        <a:pt x="8369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9"/>
                <p:cNvSpPr/>
                <p:nvPr/>
              </p:nvSpPr>
              <p:spPr>
                <a:xfrm>
                  <a:off x="5901473" y="4083806"/>
                  <a:ext cx="162143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43" h="4485" extrusionOk="0">
                      <a:moveTo>
                        <a:pt x="0" y="0"/>
                      </a:moveTo>
                      <a:lnTo>
                        <a:pt x="16214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9"/>
                <p:cNvSpPr/>
                <p:nvPr/>
              </p:nvSpPr>
              <p:spPr>
                <a:xfrm>
                  <a:off x="5834552" y="3974814"/>
                  <a:ext cx="9957" cy="10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7" h="109037" extrusionOk="0">
                      <a:moveTo>
                        <a:pt x="0" y="0"/>
                      </a:moveTo>
                      <a:lnTo>
                        <a:pt x="0" y="99080"/>
                      </a:lnTo>
                      <a:cubicBezTo>
                        <a:pt x="0" y="104597"/>
                        <a:pt x="4440" y="109037"/>
                        <a:pt x="9957" y="10903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9"/>
                <p:cNvSpPr/>
                <p:nvPr/>
              </p:nvSpPr>
              <p:spPr>
                <a:xfrm>
                  <a:off x="6044867" y="3801502"/>
                  <a:ext cx="127157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57" h="27360" extrusionOk="0">
                      <a:moveTo>
                        <a:pt x="127158" y="21395"/>
                      </a:moveTo>
                      <a:lnTo>
                        <a:pt x="118771" y="5158"/>
                      </a:lnTo>
                      <a:cubicBezTo>
                        <a:pt x="117111" y="1974"/>
                        <a:pt x="113881" y="0"/>
                        <a:pt x="110293" y="0"/>
                      </a:cubicBezTo>
                      <a:lnTo>
                        <a:pt x="17358" y="0"/>
                      </a:lnTo>
                      <a:cubicBezTo>
                        <a:pt x="13456" y="0"/>
                        <a:pt x="9913" y="2377"/>
                        <a:pt x="8477" y="6010"/>
                      </a:cubicBezTo>
                      <a:lnTo>
                        <a:pt x="0" y="273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0" name="Google Shape;1000;p9"/>
              <p:cNvGrpSpPr/>
              <p:nvPr/>
            </p:nvGrpSpPr>
            <p:grpSpPr>
              <a:xfrm>
                <a:off x="-1461198" y="373744"/>
                <a:ext cx="1318133" cy="1043827"/>
                <a:chOff x="5868282" y="3823211"/>
                <a:chExt cx="392103" cy="310515"/>
              </a:xfrm>
            </p:grpSpPr>
            <p:sp>
              <p:nvSpPr>
                <p:cNvPr id="1001" name="Google Shape;1001;p9"/>
                <p:cNvSpPr/>
                <p:nvPr/>
              </p:nvSpPr>
              <p:spPr>
                <a:xfrm>
                  <a:off x="5868282" y="3823211"/>
                  <a:ext cx="392103" cy="28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87551" extrusionOk="0">
                      <a:moveTo>
                        <a:pt x="380532" y="287507"/>
                      </a:moveTo>
                      <a:lnTo>
                        <a:pt x="11572" y="287507"/>
                      </a:lnTo>
                      <a:cubicBezTo>
                        <a:pt x="5158" y="287507"/>
                        <a:pt x="0" y="282304"/>
                        <a:pt x="0" y="275935"/>
                      </a:cubicBezTo>
                      <a:lnTo>
                        <a:pt x="0" y="45481"/>
                      </a:lnTo>
                      <a:cubicBezTo>
                        <a:pt x="0" y="39067"/>
                        <a:pt x="5203" y="33909"/>
                        <a:pt x="11572" y="33909"/>
                      </a:cubicBezTo>
                      <a:lnTo>
                        <a:pt x="210315" y="33909"/>
                      </a:lnTo>
                      <a:cubicBezTo>
                        <a:pt x="215069" y="33909"/>
                        <a:pt x="219375" y="30993"/>
                        <a:pt x="221125" y="26553"/>
                      </a:cubicBezTo>
                      <a:lnTo>
                        <a:pt x="228615" y="7356"/>
                      </a:lnTo>
                      <a:cubicBezTo>
                        <a:pt x="230364" y="2915"/>
                        <a:pt x="234625" y="0"/>
                        <a:pt x="239425" y="0"/>
                      </a:cubicBezTo>
                      <a:lnTo>
                        <a:pt x="339446" y="0"/>
                      </a:lnTo>
                      <a:cubicBezTo>
                        <a:pt x="343797" y="0"/>
                        <a:pt x="347744" y="2422"/>
                        <a:pt x="349718" y="6279"/>
                      </a:cubicBezTo>
                      <a:lnTo>
                        <a:pt x="360751" y="27674"/>
                      </a:lnTo>
                      <a:cubicBezTo>
                        <a:pt x="362725" y="31531"/>
                        <a:pt x="366717" y="33954"/>
                        <a:pt x="371023" y="33954"/>
                      </a:cubicBezTo>
                      <a:lnTo>
                        <a:pt x="380532" y="33954"/>
                      </a:lnTo>
                      <a:cubicBezTo>
                        <a:pt x="386946" y="33954"/>
                        <a:pt x="392104" y="39156"/>
                        <a:pt x="392104" y="45525"/>
                      </a:cubicBezTo>
                      <a:lnTo>
                        <a:pt x="392104" y="275979"/>
                      </a:lnTo>
                      <a:cubicBezTo>
                        <a:pt x="392104" y="282393"/>
                        <a:pt x="386901" y="287552"/>
                        <a:pt x="380532" y="287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9"/>
                <p:cNvSpPr/>
                <p:nvPr/>
              </p:nvSpPr>
              <p:spPr>
                <a:xfrm>
                  <a:off x="5868282" y="3880129"/>
                  <a:ext cx="392103" cy="25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53597" extrusionOk="0">
                      <a:moveTo>
                        <a:pt x="380532" y="0"/>
                      </a:moveTo>
                      <a:cubicBezTo>
                        <a:pt x="386923" y="0"/>
                        <a:pt x="392104" y="5181"/>
                        <a:pt x="392104" y="11572"/>
                      </a:cubicBezTo>
                      <a:lnTo>
                        <a:pt x="392104" y="242026"/>
                      </a:lnTo>
                      <a:cubicBezTo>
                        <a:pt x="392104" y="248417"/>
                        <a:pt x="386923" y="253598"/>
                        <a:pt x="380532" y="253598"/>
                      </a:cubicBezTo>
                      <a:lnTo>
                        <a:pt x="11572" y="253598"/>
                      </a:lnTo>
                      <a:cubicBezTo>
                        <a:pt x="5181" y="253598"/>
                        <a:pt x="0" y="248417"/>
                        <a:pt x="0" y="242026"/>
                      </a:cubicBezTo>
                      <a:lnTo>
                        <a:pt x="0" y="11572"/>
                      </a:lnTo>
                      <a:cubicBezTo>
                        <a:pt x="0" y="5181"/>
                        <a:pt x="5181" y="0"/>
                        <a:pt x="115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9"/>
                <p:cNvSpPr/>
                <p:nvPr/>
              </p:nvSpPr>
              <p:spPr>
                <a:xfrm>
                  <a:off x="5883038" y="3897891"/>
                  <a:ext cx="133885" cy="6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85" h="63646" extrusionOk="0">
                      <a:moveTo>
                        <a:pt x="133886" y="0"/>
                      </a:moveTo>
                      <a:lnTo>
                        <a:pt x="9957" y="0"/>
                      </a:lnTo>
                      <a:cubicBezTo>
                        <a:pt x="4440" y="0"/>
                        <a:pt x="0" y="4441"/>
                        <a:pt x="0" y="9957"/>
                      </a:cubicBezTo>
                      <a:lnTo>
                        <a:pt x="0" y="6364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9"/>
                <p:cNvSpPr/>
                <p:nvPr/>
              </p:nvSpPr>
              <p:spPr>
                <a:xfrm>
                  <a:off x="6072138" y="3897891"/>
                  <a:ext cx="32114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4" h="4485" extrusionOk="0">
                      <a:moveTo>
                        <a:pt x="3211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9"/>
                <p:cNvSpPr/>
                <p:nvPr/>
              </p:nvSpPr>
              <p:spPr>
                <a:xfrm>
                  <a:off x="6146728" y="3897891"/>
                  <a:ext cx="29692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2" h="4485" extrusionOk="0">
                      <a:moveTo>
                        <a:pt x="296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9"/>
                <p:cNvSpPr/>
                <p:nvPr/>
              </p:nvSpPr>
              <p:spPr>
                <a:xfrm>
                  <a:off x="6211361" y="3897891"/>
                  <a:ext cx="34267" cy="13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7" h="139761" extrusionOk="0">
                      <a:moveTo>
                        <a:pt x="34268" y="139762"/>
                      </a:moveTo>
                      <a:lnTo>
                        <a:pt x="34268" y="9957"/>
                      </a:lnTo>
                      <a:cubicBezTo>
                        <a:pt x="34268" y="4441"/>
                        <a:pt x="29827" y="0"/>
                        <a:pt x="2431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9"/>
                <p:cNvSpPr/>
                <p:nvPr/>
              </p:nvSpPr>
              <p:spPr>
                <a:xfrm>
                  <a:off x="6161978" y="4070260"/>
                  <a:ext cx="83695" cy="4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5" h="45705" extrusionOk="0">
                      <a:moveTo>
                        <a:pt x="0" y="45705"/>
                      </a:moveTo>
                      <a:lnTo>
                        <a:pt x="73738" y="45705"/>
                      </a:lnTo>
                      <a:cubicBezTo>
                        <a:pt x="79255" y="45705"/>
                        <a:pt x="83695" y="41265"/>
                        <a:pt x="83695" y="35748"/>
                      </a:cubicBezTo>
                      <a:lnTo>
                        <a:pt x="8369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9"/>
                <p:cNvSpPr/>
                <p:nvPr/>
              </p:nvSpPr>
              <p:spPr>
                <a:xfrm>
                  <a:off x="5950003" y="4115966"/>
                  <a:ext cx="162143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43" h="4485" extrusionOk="0">
                      <a:moveTo>
                        <a:pt x="0" y="0"/>
                      </a:moveTo>
                      <a:lnTo>
                        <a:pt x="16214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9"/>
                <p:cNvSpPr/>
                <p:nvPr/>
              </p:nvSpPr>
              <p:spPr>
                <a:xfrm>
                  <a:off x="5883038" y="4006928"/>
                  <a:ext cx="9957" cy="10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7" h="109037" extrusionOk="0">
                      <a:moveTo>
                        <a:pt x="0" y="0"/>
                      </a:moveTo>
                      <a:lnTo>
                        <a:pt x="0" y="99080"/>
                      </a:lnTo>
                      <a:cubicBezTo>
                        <a:pt x="0" y="104597"/>
                        <a:pt x="4440" y="109037"/>
                        <a:pt x="9957" y="10903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9"/>
                <p:cNvSpPr/>
                <p:nvPr/>
              </p:nvSpPr>
              <p:spPr>
                <a:xfrm>
                  <a:off x="6093353" y="3833662"/>
                  <a:ext cx="127157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57" h="27360" extrusionOk="0">
                      <a:moveTo>
                        <a:pt x="127158" y="21395"/>
                      </a:moveTo>
                      <a:lnTo>
                        <a:pt x="118771" y="5158"/>
                      </a:lnTo>
                      <a:cubicBezTo>
                        <a:pt x="117111" y="1974"/>
                        <a:pt x="113837" y="0"/>
                        <a:pt x="110293" y="0"/>
                      </a:cubicBezTo>
                      <a:lnTo>
                        <a:pt x="17358" y="0"/>
                      </a:lnTo>
                      <a:cubicBezTo>
                        <a:pt x="13456" y="0"/>
                        <a:pt x="9913" y="2377"/>
                        <a:pt x="8477" y="6010"/>
                      </a:cubicBezTo>
                      <a:lnTo>
                        <a:pt x="0" y="273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11" name="Google Shape;1011;p9"/>
            <p:cNvGrpSpPr/>
            <p:nvPr/>
          </p:nvGrpSpPr>
          <p:grpSpPr>
            <a:xfrm>
              <a:off x="4914512" y="4747525"/>
              <a:ext cx="515872" cy="230786"/>
              <a:chOff x="10081934" y="109459"/>
              <a:chExt cx="669269" cy="299410"/>
            </a:xfrm>
          </p:grpSpPr>
          <p:grpSp>
            <p:nvGrpSpPr>
              <p:cNvPr id="1012" name="Google Shape;1012;p9"/>
              <p:cNvGrpSpPr/>
              <p:nvPr/>
            </p:nvGrpSpPr>
            <p:grpSpPr>
              <a:xfrm rot="5400000">
                <a:off x="10451782" y="109449"/>
                <a:ext cx="299410" cy="299430"/>
                <a:chOff x="5605607" y="5197883"/>
                <a:chExt cx="199235" cy="199235"/>
              </a:xfrm>
            </p:grpSpPr>
            <p:sp>
              <p:nvSpPr>
                <p:cNvPr id="1013" name="Google Shape;1013;p9"/>
                <p:cNvSpPr/>
                <p:nvPr/>
              </p:nvSpPr>
              <p:spPr>
                <a:xfrm>
                  <a:off x="5605607" y="5197883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9"/>
                <p:cNvSpPr/>
                <p:nvPr/>
              </p:nvSpPr>
              <p:spPr>
                <a:xfrm>
                  <a:off x="5618962" y="5211238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9"/>
                <p:cNvSpPr/>
                <p:nvPr/>
              </p:nvSpPr>
              <p:spPr>
                <a:xfrm>
                  <a:off x="5633009" y="5241113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8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9"/>
                <p:cNvSpPr/>
                <p:nvPr/>
              </p:nvSpPr>
              <p:spPr>
                <a:xfrm>
                  <a:off x="5705275" y="5297501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5"/>
                        <a:pt x="0" y="7221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9"/>
                <p:cNvSpPr/>
                <p:nvPr/>
              </p:nvSpPr>
              <p:spPr>
                <a:xfrm>
                  <a:off x="5675498" y="5225236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8" name="Google Shape;1018;p9"/>
              <p:cNvGrpSpPr/>
              <p:nvPr/>
            </p:nvGrpSpPr>
            <p:grpSpPr>
              <a:xfrm rot="5400000">
                <a:off x="10081944" y="109449"/>
                <a:ext cx="299410" cy="299430"/>
                <a:chOff x="5605607" y="4967634"/>
                <a:chExt cx="199235" cy="199235"/>
              </a:xfrm>
            </p:grpSpPr>
            <p:sp>
              <p:nvSpPr>
                <p:cNvPr id="1019" name="Google Shape;1019;p9"/>
                <p:cNvSpPr/>
                <p:nvPr/>
              </p:nvSpPr>
              <p:spPr>
                <a:xfrm>
                  <a:off x="5605607" y="4967634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9"/>
                <p:cNvSpPr/>
                <p:nvPr/>
              </p:nvSpPr>
              <p:spPr>
                <a:xfrm>
                  <a:off x="5618962" y="4980989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9"/>
                <p:cNvSpPr/>
                <p:nvPr/>
              </p:nvSpPr>
              <p:spPr>
                <a:xfrm>
                  <a:off x="5633009" y="5010864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7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9"/>
                <p:cNvSpPr/>
                <p:nvPr/>
              </p:nvSpPr>
              <p:spPr>
                <a:xfrm>
                  <a:off x="5705275" y="5067252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6"/>
                        <a:pt x="0" y="7221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9"/>
                <p:cNvSpPr/>
                <p:nvPr/>
              </p:nvSpPr>
              <p:spPr>
                <a:xfrm>
                  <a:off x="5675498" y="4994987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4" name="Google Shape;1024;p9"/>
            <p:cNvGrpSpPr/>
            <p:nvPr/>
          </p:nvGrpSpPr>
          <p:grpSpPr>
            <a:xfrm>
              <a:off x="138108" y="1052855"/>
              <a:ext cx="492622" cy="302067"/>
              <a:chOff x="-361605" y="2025994"/>
              <a:chExt cx="3258080" cy="1997800"/>
            </a:xfrm>
          </p:grpSpPr>
          <p:sp>
            <p:nvSpPr>
              <p:cNvPr id="1025" name="Google Shape;1025;p9"/>
              <p:cNvSpPr/>
              <p:nvPr/>
            </p:nvSpPr>
            <p:spPr>
              <a:xfrm>
                <a:off x="-361605" y="2025997"/>
                <a:ext cx="2943119" cy="1773538"/>
              </a:xfrm>
              <a:custGeom>
                <a:avLst/>
                <a:gdLst/>
                <a:ahLst/>
                <a:cxnLst/>
                <a:rect l="l" t="t" r="r" b="b"/>
                <a:pathLst>
                  <a:path w="1040891" h="627246" extrusionOk="0">
                    <a:moveTo>
                      <a:pt x="985066" y="0"/>
                    </a:moveTo>
                    <a:cubicBezTo>
                      <a:pt x="1015898" y="0"/>
                      <a:pt x="1040892" y="24994"/>
                      <a:pt x="1040892" y="55827"/>
                    </a:cubicBezTo>
                    <a:lnTo>
                      <a:pt x="1040892" y="571420"/>
                    </a:lnTo>
                    <a:cubicBezTo>
                      <a:pt x="1040892" y="602252"/>
                      <a:pt x="1015898" y="627247"/>
                      <a:pt x="985066" y="627247"/>
                    </a:cubicBezTo>
                    <a:lnTo>
                      <a:pt x="55827" y="627247"/>
                    </a:lnTo>
                    <a:cubicBezTo>
                      <a:pt x="24994" y="627247"/>
                      <a:pt x="0" y="602252"/>
                      <a:pt x="0" y="571420"/>
                    </a:cubicBezTo>
                    <a:lnTo>
                      <a:pt x="0" y="55827"/>
                    </a:lnTo>
                    <a:cubicBezTo>
                      <a:pt x="0" y="24995"/>
                      <a:pt x="24994" y="0"/>
                      <a:pt x="55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9"/>
              <p:cNvSpPr/>
              <p:nvPr/>
            </p:nvSpPr>
            <p:spPr>
              <a:xfrm>
                <a:off x="-331676" y="2585625"/>
                <a:ext cx="2883473" cy="1213806"/>
              </a:xfrm>
              <a:custGeom>
                <a:avLst/>
                <a:gdLst/>
                <a:ahLst/>
                <a:cxnLst/>
                <a:rect l="l" t="t" r="r" b="b"/>
                <a:pathLst>
                  <a:path w="1019796" h="429286" extrusionOk="0">
                    <a:moveTo>
                      <a:pt x="601018" y="72590"/>
                    </a:moveTo>
                    <a:lnTo>
                      <a:pt x="509898" y="0"/>
                    </a:lnTo>
                    <a:lnTo>
                      <a:pt x="418779" y="72590"/>
                    </a:lnTo>
                    <a:lnTo>
                      <a:pt x="0" y="406026"/>
                    </a:lnTo>
                    <a:cubicBezTo>
                      <a:pt x="10106" y="420063"/>
                      <a:pt x="26630" y="429286"/>
                      <a:pt x="45239" y="429286"/>
                    </a:cubicBezTo>
                    <a:lnTo>
                      <a:pt x="974558" y="429286"/>
                    </a:lnTo>
                    <a:cubicBezTo>
                      <a:pt x="993247" y="429286"/>
                      <a:pt x="1009690" y="420063"/>
                      <a:pt x="1019797" y="406026"/>
                    </a:cubicBezTo>
                    <a:lnTo>
                      <a:pt x="601018" y="7259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9"/>
              <p:cNvSpPr/>
              <p:nvPr/>
            </p:nvSpPr>
            <p:spPr>
              <a:xfrm>
                <a:off x="-301970" y="2025994"/>
                <a:ext cx="2823601" cy="928274"/>
              </a:xfrm>
              <a:custGeom>
                <a:avLst/>
                <a:gdLst/>
                <a:ahLst/>
                <a:cxnLst/>
                <a:rect l="l" t="t" r="r" b="b"/>
                <a:pathLst>
                  <a:path w="998621" h="328302" extrusionOk="0">
                    <a:moveTo>
                      <a:pt x="963970" y="0"/>
                    </a:moveTo>
                    <a:lnTo>
                      <a:pt x="34651" y="0"/>
                    </a:lnTo>
                    <a:cubicBezTo>
                      <a:pt x="21577" y="0"/>
                      <a:pt x="9545" y="4572"/>
                      <a:pt x="0" y="12112"/>
                    </a:cubicBezTo>
                    <a:lnTo>
                      <a:pt x="408191" y="270550"/>
                    </a:lnTo>
                    <a:lnTo>
                      <a:pt x="499311" y="328302"/>
                    </a:lnTo>
                    <a:lnTo>
                      <a:pt x="590430" y="270550"/>
                    </a:lnTo>
                    <a:lnTo>
                      <a:pt x="998621" y="12112"/>
                    </a:lnTo>
                    <a:cubicBezTo>
                      <a:pt x="989076" y="4572"/>
                      <a:pt x="977045" y="0"/>
                      <a:pt x="963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9"/>
              <p:cNvSpPr/>
              <p:nvPr/>
            </p:nvSpPr>
            <p:spPr>
              <a:xfrm>
                <a:off x="374664" y="2579050"/>
                <a:ext cx="285306" cy="180527"/>
              </a:xfrm>
              <a:custGeom>
                <a:avLst/>
                <a:gdLst/>
                <a:ahLst/>
                <a:cxnLst/>
                <a:rect l="l" t="t" r="r" b="b"/>
                <a:pathLst>
                  <a:path w="100904" h="63847" extrusionOk="0">
                    <a:moveTo>
                      <a:pt x="100905" y="6384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9"/>
              <p:cNvSpPr/>
              <p:nvPr/>
            </p:nvSpPr>
            <p:spPr>
              <a:xfrm>
                <a:off x="199156" y="2464540"/>
                <a:ext cx="14265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50452" h="32003" extrusionOk="0">
                    <a:moveTo>
                      <a:pt x="50452" y="3200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9"/>
              <p:cNvSpPr/>
              <p:nvPr/>
            </p:nvSpPr>
            <p:spPr>
              <a:xfrm>
                <a:off x="1545622" y="2270665"/>
                <a:ext cx="782217" cy="488968"/>
              </a:xfrm>
              <a:custGeom>
                <a:avLst/>
                <a:gdLst/>
                <a:ahLst/>
                <a:cxnLst/>
                <a:rect l="l" t="t" r="r" b="b"/>
                <a:pathLst>
                  <a:path w="276646" h="172933" extrusionOk="0">
                    <a:moveTo>
                      <a:pt x="0" y="172934"/>
                    </a:moveTo>
                    <a:lnTo>
                      <a:pt x="27664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9"/>
              <p:cNvSpPr/>
              <p:nvPr/>
            </p:nvSpPr>
            <p:spPr>
              <a:xfrm>
                <a:off x="1998225" y="3180631"/>
                <a:ext cx="382374" cy="305492"/>
              </a:xfrm>
              <a:custGeom>
                <a:avLst/>
                <a:gdLst/>
                <a:ahLst/>
                <a:cxnLst/>
                <a:rect l="l" t="t" r="r" b="b"/>
                <a:pathLst>
                  <a:path w="135234" h="108043" extrusionOk="0">
                    <a:moveTo>
                      <a:pt x="0" y="0"/>
                    </a:moveTo>
                    <a:lnTo>
                      <a:pt x="34891" y="27833"/>
                    </a:lnTo>
                    <a:lnTo>
                      <a:pt x="67617" y="53982"/>
                    </a:lnTo>
                    <a:lnTo>
                      <a:pt x="96012" y="76681"/>
                    </a:lnTo>
                    <a:lnTo>
                      <a:pt x="135235" y="1080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9"/>
              <p:cNvSpPr/>
              <p:nvPr/>
            </p:nvSpPr>
            <p:spPr>
              <a:xfrm>
                <a:off x="1714780" y="2954101"/>
                <a:ext cx="171909" cy="137436"/>
              </a:xfrm>
              <a:custGeom>
                <a:avLst/>
                <a:gdLst/>
                <a:ahLst/>
                <a:cxnLst/>
                <a:rect l="l" t="t" r="r" b="b"/>
                <a:pathLst>
                  <a:path w="60799" h="48607" extrusionOk="0">
                    <a:moveTo>
                      <a:pt x="0" y="0"/>
                    </a:moveTo>
                    <a:lnTo>
                      <a:pt x="35212" y="28153"/>
                    </a:lnTo>
                    <a:lnTo>
                      <a:pt x="60800" y="4860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9"/>
              <p:cNvSpPr/>
              <p:nvPr/>
            </p:nvSpPr>
            <p:spPr>
              <a:xfrm>
                <a:off x="270356" y="2954783"/>
                <a:ext cx="290523" cy="231103"/>
              </a:xfrm>
              <a:custGeom>
                <a:avLst/>
                <a:gdLst/>
                <a:ahLst/>
                <a:cxnLst/>
                <a:rect l="l" t="t" r="r" b="b"/>
                <a:pathLst>
                  <a:path w="102749" h="81734" extrusionOk="0">
                    <a:moveTo>
                      <a:pt x="102750" y="0"/>
                    </a:moveTo>
                    <a:lnTo>
                      <a:pt x="0" y="8173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-96985" y="3254099"/>
                <a:ext cx="290297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2669" h="81814" extrusionOk="0">
                    <a:moveTo>
                      <a:pt x="102669" y="0"/>
                    </a:moveTo>
                    <a:lnTo>
                      <a:pt x="0" y="8181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9"/>
              <p:cNvSpPr/>
              <p:nvPr/>
            </p:nvSpPr>
            <p:spPr>
              <a:xfrm>
                <a:off x="1800720" y="2161368"/>
                <a:ext cx="359469" cy="227928"/>
              </a:xfrm>
              <a:custGeom>
                <a:avLst/>
                <a:gdLst/>
                <a:ahLst/>
                <a:cxnLst/>
                <a:rect l="l" t="t" r="r" b="b"/>
                <a:pathLst>
                  <a:path w="127133" h="80611" extrusionOk="0">
                    <a:moveTo>
                      <a:pt x="0" y="80611"/>
                    </a:moveTo>
                    <a:lnTo>
                      <a:pt x="30400" y="61361"/>
                    </a:lnTo>
                    <a:lnTo>
                      <a:pt x="12713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9"/>
              <p:cNvSpPr/>
              <p:nvPr/>
            </p:nvSpPr>
            <p:spPr>
              <a:xfrm>
                <a:off x="270356" y="2303090"/>
                <a:ext cx="1371657" cy="524804"/>
              </a:xfrm>
              <a:custGeom>
                <a:avLst/>
                <a:gdLst/>
                <a:ahLst/>
                <a:cxnLst/>
                <a:rect l="l" t="t" r="r" b="b"/>
                <a:pathLst>
                  <a:path w="485113" h="185607" extrusionOk="0">
                    <a:moveTo>
                      <a:pt x="0" y="0"/>
                    </a:moveTo>
                    <a:lnTo>
                      <a:pt x="296859" y="185607"/>
                    </a:lnTo>
                    <a:lnTo>
                      <a:pt x="485113" y="66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9"/>
              <p:cNvSpPr/>
              <p:nvPr/>
            </p:nvSpPr>
            <p:spPr>
              <a:xfrm>
                <a:off x="-28959" y="2115791"/>
                <a:ext cx="172817" cy="107954"/>
              </a:xfrm>
              <a:custGeom>
                <a:avLst/>
                <a:gdLst/>
                <a:ahLst/>
                <a:cxnLst/>
                <a:rect l="l" t="t" r="r" b="b"/>
                <a:pathLst>
                  <a:path w="61120" h="38180" extrusionOk="0">
                    <a:moveTo>
                      <a:pt x="0" y="0"/>
                    </a:moveTo>
                    <a:lnTo>
                      <a:pt x="61120" y="381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9"/>
              <p:cNvSpPr/>
              <p:nvPr/>
            </p:nvSpPr>
            <p:spPr>
              <a:xfrm>
                <a:off x="341786" y="3697402"/>
                <a:ext cx="1943861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687484" h="8021" extrusionOk="0">
                    <a:moveTo>
                      <a:pt x="687484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9"/>
              <p:cNvSpPr/>
              <p:nvPr/>
            </p:nvSpPr>
            <p:spPr>
              <a:xfrm>
                <a:off x="57436" y="3697402"/>
                <a:ext cx="141745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8021" extrusionOk="0">
                    <a:moveTo>
                      <a:pt x="50132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9"/>
              <p:cNvSpPr/>
              <p:nvPr/>
            </p:nvSpPr>
            <p:spPr>
              <a:xfrm>
                <a:off x="-46645" y="2250257"/>
                <a:ext cx="2943119" cy="1773538"/>
              </a:xfrm>
              <a:custGeom>
                <a:avLst/>
                <a:gdLst/>
                <a:ahLst/>
                <a:cxnLst/>
                <a:rect l="l" t="t" r="r" b="b"/>
                <a:pathLst>
                  <a:path w="1040891" h="627246" extrusionOk="0">
                    <a:moveTo>
                      <a:pt x="985065" y="0"/>
                    </a:moveTo>
                    <a:cubicBezTo>
                      <a:pt x="1015898" y="0"/>
                      <a:pt x="1040892" y="24994"/>
                      <a:pt x="1040892" y="55827"/>
                    </a:cubicBezTo>
                    <a:lnTo>
                      <a:pt x="1040892" y="571420"/>
                    </a:lnTo>
                    <a:cubicBezTo>
                      <a:pt x="1040892" y="602252"/>
                      <a:pt x="1015898" y="627247"/>
                      <a:pt x="985065" y="627247"/>
                    </a:cubicBezTo>
                    <a:lnTo>
                      <a:pt x="55826" y="627247"/>
                    </a:lnTo>
                    <a:cubicBezTo>
                      <a:pt x="24994" y="627247"/>
                      <a:pt x="0" y="602253"/>
                      <a:pt x="0" y="571420"/>
                    </a:cubicBezTo>
                    <a:lnTo>
                      <a:pt x="0" y="55827"/>
                    </a:lnTo>
                    <a:cubicBezTo>
                      <a:pt x="0" y="24995"/>
                      <a:pt x="24994" y="0"/>
                      <a:pt x="55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9"/>
              <p:cNvSpPr/>
              <p:nvPr/>
            </p:nvSpPr>
            <p:spPr>
              <a:xfrm>
                <a:off x="-16713" y="2809885"/>
                <a:ext cx="2883473" cy="1213806"/>
              </a:xfrm>
              <a:custGeom>
                <a:avLst/>
                <a:gdLst/>
                <a:ahLst/>
                <a:cxnLst/>
                <a:rect l="l" t="t" r="r" b="b"/>
                <a:pathLst>
                  <a:path w="1019796" h="429286" extrusionOk="0">
                    <a:moveTo>
                      <a:pt x="601018" y="72590"/>
                    </a:moveTo>
                    <a:lnTo>
                      <a:pt x="509898" y="0"/>
                    </a:lnTo>
                    <a:lnTo>
                      <a:pt x="418779" y="72590"/>
                    </a:lnTo>
                    <a:lnTo>
                      <a:pt x="0" y="406026"/>
                    </a:lnTo>
                    <a:cubicBezTo>
                      <a:pt x="10106" y="420063"/>
                      <a:pt x="26630" y="429287"/>
                      <a:pt x="45239" y="429287"/>
                    </a:cubicBezTo>
                    <a:lnTo>
                      <a:pt x="974558" y="429287"/>
                    </a:lnTo>
                    <a:cubicBezTo>
                      <a:pt x="993247" y="429287"/>
                      <a:pt x="1009690" y="420063"/>
                      <a:pt x="1019797" y="406026"/>
                    </a:cubicBezTo>
                    <a:lnTo>
                      <a:pt x="601018" y="7259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9"/>
              <p:cNvSpPr/>
              <p:nvPr/>
            </p:nvSpPr>
            <p:spPr>
              <a:xfrm>
                <a:off x="12990" y="2250257"/>
                <a:ext cx="2823601" cy="928271"/>
              </a:xfrm>
              <a:custGeom>
                <a:avLst/>
                <a:gdLst/>
                <a:ahLst/>
                <a:cxnLst/>
                <a:rect l="l" t="t" r="r" b="b"/>
                <a:pathLst>
                  <a:path w="998621" h="328301" extrusionOk="0">
                    <a:moveTo>
                      <a:pt x="963970" y="0"/>
                    </a:moveTo>
                    <a:lnTo>
                      <a:pt x="34651" y="0"/>
                    </a:lnTo>
                    <a:cubicBezTo>
                      <a:pt x="21577" y="0"/>
                      <a:pt x="9545" y="4572"/>
                      <a:pt x="0" y="12112"/>
                    </a:cubicBezTo>
                    <a:lnTo>
                      <a:pt x="408191" y="270550"/>
                    </a:lnTo>
                    <a:lnTo>
                      <a:pt x="499311" y="328302"/>
                    </a:lnTo>
                    <a:lnTo>
                      <a:pt x="590430" y="270550"/>
                    </a:lnTo>
                    <a:lnTo>
                      <a:pt x="998621" y="12112"/>
                    </a:lnTo>
                    <a:cubicBezTo>
                      <a:pt x="989076" y="4572"/>
                      <a:pt x="977044" y="0"/>
                      <a:pt x="9639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9"/>
              <p:cNvSpPr/>
              <p:nvPr/>
            </p:nvSpPr>
            <p:spPr>
              <a:xfrm>
                <a:off x="689627" y="2803309"/>
                <a:ext cx="285306" cy="180754"/>
              </a:xfrm>
              <a:custGeom>
                <a:avLst/>
                <a:gdLst/>
                <a:ahLst/>
                <a:cxnLst/>
                <a:rect l="l" t="t" r="r" b="b"/>
                <a:pathLst>
                  <a:path w="100904" h="63927" extrusionOk="0">
                    <a:moveTo>
                      <a:pt x="100905" y="6392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9"/>
              <p:cNvSpPr/>
              <p:nvPr/>
            </p:nvSpPr>
            <p:spPr>
              <a:xfrm>
                <a:off x="514119" y="2688799"/>
                <a:ext cx="142653" cy="90491"/>
              </a:xfrm>
              <a:custGeom>
                <a:avLst/>
                <a:gdLst/>
                <a:ahLst/>
                <a:cxnLst/>
                <a:rect l="l" t="t" r="r" b="b"/>
                <a:pathLst>
                  <a:path w="50452" h="32004" extrusionOk="0">
                    <a:moveTo>
                      <a:pt x="50452" y="3200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1860811" y="2494924"/>
                <a:ext cx="781988" cy="489197"/>
              </a:xfrm>
              <a:custGeom>
                <a:avLst/>
                <a:gdLst/>
                <a:ahLst/>
                <a:cxnLst/>
                <a:rect l="l" t="t" r="r" b="b"/>
                <a:pathLst>
                  <a:path w="276565" h="173014" extrusionOk="0">
                    <a:moveTo>
                      <a:pt x="0" y="173014"/>
                    </a:moveTo>
                    <a:lnTo>
                      <a:pt x="27656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2313412" y="3404890"/>
                <a:ext cx="382148" cy="305492"/>
              </a:xfrm>
              <a:custGeom>
                <a:avLst/>
                <a:gdLst/>
                <a:ahLst/>
                <a:cxnLst/>
                <a:rect l="l" t="t" r="r" b="b"/>
                <a:pathLst>
                  <a:path w="135154" h="108043" extrusionOk="0">
                    <a:moveTo>
                      <a:pt x="0" y="0"/>
                    </a:moveTo>
                    <a:lnTo>
                      <a:pt x="34811" y="27833"/>
                    </a:lnTo>
                    <a:lnTo>
                      <a:pt x="67537" y="53982"/>
                    </a:lnTo>
                    <a:lnTo>
                      <a:pt x="95932" y="76681"/>
                    </a:lnTo>
                    <a:lnTo>
                      <a:pt x="135155" y="1080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9"/>
              <p:cNvSpPr/>
              <p:nvPr/>
            </p:nvSpPr>
            <p:spPr>
              <a:xfrm>
                <a:off x="2029743" y="3178361"/>
                <a:ext cx="171909" cy="137436"/>
              </a:xfrm>
              <a:custGeom>
                <a:avLst/>
                <a:gdLst/>
                <a:ahLst/>
                <a:cxnLst/>
                <a:rect l="l" t="t" r="r" b="b"/>
                <a:pathLst>
                  <a:path w="60799" h="48607" extrusionOk="0">
                    <a:moveTo>
                      <a:pt x="0" y="0"/>
                    </a:moveTo>
                    <a:lnTo>
                      <a:pt x="35293" y="28154"/>
                    </a:lnTo>
                    <a:lnTo>
                      <a:pt x="60799" y="4860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9"/>
              <p:cNvSpPr/>
              <p:nvPr/>
            </p:nvSpPr>
            <p:spPr>
              <a:xfrm>
                <a:off x="585546" y="3179042"/>
                <a:ext cx="290297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2669" h="81814" extrusionOk="0">
                    <a:moveTo>
                      <a:pt x="102669" y="0"/>
                    </a:moveTo>
                    <a:lnTo>
                      <a:pt x="0" y="8181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217978" y="3478358"/>
                <a:ext cx="29052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2749" h="81814" extrusionOk="0">
                    <a:moveTo>
                      <a:pt x="102750" y="0"/>
                    </a:moveTo>
                    <a:lnTo>
                      <a:pt x="0" y="8181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9"/>
              <p:cNvSpPr/>
              <p:nvPr/>
            </p:nvSpPr>
            <p:spPr>
              <a:xfrm>
                <a:off x="2115684" y="2385630"/>
                <a:ext cx="359469" cy="227928"/>
              </a:xfrm>
              <a:custGeom>
                <a:avLst/>
                <a:gdLst/>
                <a:ahLst/>
                <a:cxnLst/>
                <a:rect l="l" t="t" r="r" b="b"/>
                <a:pathLst>
                  <a:path w="127133" h="80611" extrusionOk="0">
                    <a:moveTo>
                      <a:pt x="0" y="80611"/>
                    </a:moveTo>
                    <a:lnTo>
                      <a:pt x="30400" y="61361"/>
                    </a:lnTo>
                    <a:lnTo>
                      <a:pt x="12713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9"/>
              <p:cNvSpPr/>
              <p:nvPr/>
            </p:nvSpPr>
            <p:spPr>
              <a:xfrm>
                <a:off x="585546" y="2527350"/>
                <a:ext cx="1371657" cy="524801"/>
              </a:xfrm>
              <a:custGeom>
                <a:avLst/>
                <a:gdLst/>
                <a:ahLst/>
                <a:cxnLst/>
                <a:rect l="l" t="t" r="r" b="b"/>
                <a:pathLst>
                  <a:path w="485113" h="185606" extrusionOk="0">
                    <a:moveTo>
                      <a:pt x="0" y="0"/>
                    </a:moveTo>
                    <a:lnTo>
                      <a:pt x="296859" y="185607"/>
                    </a:lnTo>
                    <a:lnTo>
                      <a:pt x="485113" y="66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9"/>
              <p:cNvSpPr/>
              <p:nvPr/>
            </p:nvSpPr>
            <p:spPr>
              <a:xfrm>
                <a:off x="286230" y="2340277"/>
                <a:ext cx="172591" cy="107954"/>
              </a:xfrm>
              <a:custGeom>
                <a:avLst/>
                <a:gdLst/>
                <a:ahLst/>
                <a:cxnLst/>
                <a:rect l="l" t="t" r="r" b="b"/>
                <a:pathLst>
                  <a:path w="61040" h="38180" extrusionOk="0">
                    <a:moveTo>
                      <a:pt x="0" y="0"/>
                    </a:moveTo>
                    <a:lnTo>
                      <a:pt x="61040" y="381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9"/>
              <p:cNvSpPr/>
              <p:nvPr/>
            </p:nvSpPr>
            <p:spPr>
              <a:xfrm>
                <a:off x="656746" y="3921664"/>
                <a:ext cx="1944087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687564" h="8021" extrusionOk="0">
                    <a:moveTo>
                      <a:pt x="68756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9"/>
              <p:cNvSpPr/>
              <p:nvPr/>
            </p:nvSpPr>
            <p:spPr>
              <a:xfrm>
                <a:off x="372396" y="3921664"/>
                <a:ext cx="141745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8021" extrusionOk="0">
                    <a:moveTo>
                      <a:pt x="50132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55" name="Google Shape;1055;p9"/>
          <p:cNvSpPr txBox="1">
            <a:spLocks noGrp="1"/>
          </p:cNvSpPr>
          <p:nvPr>
            <p:ph type="title"/>
          </p:nvPr>
        </p:nvSpPr>
        <p:spPr>
          <a:xfrm>
            <a:off x="1428750" y="1655500"/>
            <a:ext cx="62865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9"/>
          <p:cNvSpPr txBox="1">
            <a:spLocks noGrp="1"/>
          </p:cNvSpPr>
          <p:nvPr>
            <p:ph type="subTitle" idx="1"/>
          </p:nvPr>
        </p:nvSpPr>
        <p:spPr>
          <a:xfrm>
            <a:off x="1428750" y="2816925"/>
            <a:ext cx="62865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16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1587" name="Google Shape;1587;p16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6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9" name="Google Shape;158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16"/>
          <p:cNvSpPr txBox="1">
            <a:spLocks noGrp="1"/>
          </p:cNvSpPr>
          <p:nvPr>
            <p:ph type="subTitle" idx="1"/>
          </p:nvPr>
        </p:nvSpPr>
        <p:spPr>
          <a:xfrm>
            <a:off x="4832078" y="1896225"/>
            <a:ext cx="3254100" cy="19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16"/>
          <p:cNvSpPr txBox="1">
            <a:spLocks noGrp="1"/>
          </p:cNvSpPr>
          <p:nvPr>
            <p:ph type="subTitle" idx="2"/>
          </p:nvPr>
        </p:nvSpPr>
        <p:spPr>
          <a:xfrm>
            <a:off x="1057900" y="1896225"/>
            <a:ext cx="3254100" cy="19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92" name="Google Shape;1592;p16"/>
          <p:cNvGrpSpPr/>
          <p:nvPr/>
        </p:nvGrpSpPr>
        <p:grpSpPr>
          <a:xfrm>
            <a:off x="200992" y="184570"/>
            <a:ext cx="8663489" cy="4846584"/>
            <a:chOff x="200992" y="184570"/>
            <a:chExt cx="8663489" cy="4846584"/>
          </a:xfrm>
        </p:grpSpPr>
        <p:grpSp>
          <p:nvGrpSpPr>
            <p:cNvPr id="1593" name="Google Shape;1593;p16"/>
            <p:cNvGrpSpPr/>
            <p:nvPr/>
          </p:nvGrpSpPr>
          <p:grpSpPr>
            <a:xfrm rot="10800000" flipH="1">
              <a:off x="8644423" y="3820197"/>
              <a:ext cx="220058" cy="38760"/>
              <a:chOff x="4548573" y="3213305"/>
              <a:chExt cx="220058" cy="38760"/>
            </a:xfrm>
          </p:grpSpPr>
          <p:sp>
            <p:nvSpPr>
              <p:cNvPr id="1594" name="Google Shape;1594;p16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16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16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16"/>
            <p:cNvGrpSpPr/>
            <p:nvPr/>
          </p:nvGrpSpPr>
          <p:grpSpPr>
            <a:xfrm rot="10800000" flipH="1">
              <a:off x="270398" y="4477009"/>
              <a:ext cx="220058" cy="38760"/>
              <a:chOff x="4548573" y="2102255"/>
              <a:chExt cx="220058" cy="38760"/>
            </a:xfrm>
          </p:grpSpPr>
          <p:sp>
            <p:nvSpPr>
              <p:cNvPr id="1598" name="Google Shape;1598;p16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16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16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16"/>
            <p:cNvGrpSpPr/>
            <p:nvPr/>
          </p:nvGrpSpPr>
          <p:grpSpPr>
            <a:xfrm rot="5400000" flipH="1">
              <a:off x="4228638" y="4331009"/>
              <a:ext cx="277970" cy="1122320"/>
              <a:chOff x="3947403" y="-493082"/>
              <a:chExt cx="277970" cy="1122320"/>
            </a:xfrm>
          </p:grpSpPr>
          <p:sp>
            <p:nvSpPr>
              <p:cNvPr id="1602" name="Google Shape;1602;p16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03" name="Google Shape;1603;p16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1604" name="Google Shape;1604;p16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16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p16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16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16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09" name="Google Shape;1609;p16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16"/>
            <p:cNvGrpSpPr/>
            <p:nvPr/>
          </p:nvGrpSpPr>
          <p:grpSpPr>
            <a:xfrm rot="10800000" flipH="1">
              <a:off x="6336756" y="184570"/>
              <a:ext cx="1007245" cy="100784"/>
              <a:chOff x="3773263" y="3188207"/>
              <a:chExt cx="698312" cy="69863"/>
            </a:xfrm>
          </p:grpSpPr>
          <p:sp>
            <p:nvSpPr>
              <p:cNvPr id="1611" name="Google Shape;1611;p16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16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16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16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16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16"/>
              <p:cNvSpPr/>
              <p:nvPr/>
            </p:nvSpPr>
            <p:spPr>
              <a:xfrm rot="10800000">
                <a:off x="4317170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16"/>
              <p:cNvSpPr/>
              <p:nvPr/>
            </p:nvSpPr>
            <p:spPr>
              <a:xfrm rot="10800000">
                <a:off x="4380938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16"/>
              <p:cNvSpPr/>
              <p:nvPr/>
            </p:nvSpPr>
            <p:spPr>
              <a:xfrm rot="10800000">
                <a:off x="4444705" y="318820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9" name="Google Shape;1619;p16"/>
            <p:cNvGrpSpPr/>
            <p:nvPr/>
          </p:nvGrpSpPr>
          <p:grpSpPr>
            <a:xfrm rot="10800000" flipH="1">
              <a:off x="1086533" y="208122"/>
              <a:ext cx="265205" cy="38878"/>
              <a:chOff x="230835" y="3188903"/>
              <a:chExt cx="183864" cy="26950"/>
            </a:xfrm>
          </p:grpSpPr>
          <p:sp>
            <p:nvSpPr>
              <p:cNvPr id="1620" name="Google Shape;1620;p16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16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16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16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16"/>
            <p:cNvGrpSpPr/>
            <p:nvPr/>
          </p:nvGrpSpPr>
          <p:grpSpPr>
            <a:xfrm>
              <a:off x="200992" y="1379300"/>
              <a:ext cx="238566" cy="863648"/>
              <a:chOff x="-1171708" y="1247000"/>
              <a:chExt cx="238566" cy="863648"/>
            </a:xfrm>
          </p:grpSpPr>
          <p:grpSp>
            <p:nvGrpSpPr>
              <p:cNvPr id="1625" name="Google Shape;1625;p16"/>
              <p:cNvGrpSpPr/>
              <p:nvPr/>
            </p:nvGrpSpPr>
            <p:grpSpPr>
              <a:xfrm rot="5400000" flipH="1">
                <a:off x="-1114439" y="1389534"/>
                <a:ext cx="323832" cy="38763"/>
                <a:chOff x="2428533" y="2718495"/>
                <a:chExt cx="224509" cy="26870"/>
              </a:xfrm>
            </p:grpSpPr>
            <p:sp>
              <p:nvSpPr>
                <p:cNvPr id="1626" name="Google Shape;1626;p16"/>
                <p:cNvSpPr/>
                <p:nvPr/>
              </p:nvSpPr>
              <p:spPr>
                <a:xfrm rot="10800000">
                  <a:off x="242853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16"/>
                <p:cNvSpPr/>
                <p:nvPr/>
              </p:nvSpPr>
              <p:spPr>
                <a:xfrm rot="10800000">
                  <a:off x="247794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16"/>
                <p:cNvSpPr/>
                <p:nvPr/>
              </p:nvSpPr>
              <p:spPr>
                <a:xfrm rot="10800000">
                  <a:off x="2527353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16"/>
                <p:cNvSpPr/>
                <p:nvPr/>
              </p:nvSpPr>
              <p:spPr>
                <a:xfrm rot="10800000">
                  <a:off x="257676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16"/>
                <p:cNvSpPr/>
                <p:nvPr/>
              </p:nvSpPr>
              <p:spPr>
                <a:xfrm rot="10800000">
                  <a:off x="2626172" y="271849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1" name="Google Shape;1631;p16"/>
              <p:cNvGrpSpPr/>
              <p:nvPr/>
            </p:nvGrpSpPr>
            <p:grpSpPr>
              <a:xfrm flipH="1">
                <a:off x="-1171708" y="1887904"/>
                <a:ext cx="38757" cy="222745"/>
                <a:chOff x="2665876" y="3063961"/>
                <a:chExt cx="26870" cy="154405"/>
              </a:xfrm>
            </p:grpSpPr>
            <p:sp>
              <p:nvSpPr>
                <p:cNvPr id="1632" name="Google Shape;1632;p16"/>
                <p:cNvSpPr/>
                <p:nvPr/>
              </p:nvSpPr>
              <p:spPr>
                <a:xfrm rot="-5400000">
                  <a:off x="2665876" y="3063961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16"/>
                <p:cNvSpPr/>
                <p:nvPr/>
              </p:nvSpPr>
              <p:spPr>
                <a:xfrm rot="-5400000">
                  <a:off x="2665876" y="3127729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16"/>
                <p:cNvSpPr/>
                <p:nvPr/>
              </p:nvSpPr>
              <p:spPr>
                <a:xfrm rot="-5400000">
                  <a:off x="2665876" y="319149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35" name="Google Shape;1635;p16"/>
            <p:cNvGrpSpPr/>
            <p:nvPr/>
          </p:nvGrpSpPr>
          <p:grpSpPr>
            <a:xfrm rot="5400000" flipH="1">
              <a:off x="6111235" y="4921114"/>
              <a:ext cx="38757" cy="181320"/>
              <a:chOff x="4030418" y="280736"/>
              <a:chExt cx="26870" cy="125690"/>
            </a:xfrm>
          </p:grpSpPr>
          <p:sp>
            <p:nvSpPr>
              <p:cNvPr id="1636" name="Google Shape;1636;p16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16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16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9" name="Google Shape;1639;p16"/>
          <p:cNvGrpSpPr/>
          <p:nvPr/>
        </p:nvGrpSpPr>
        <p:grpSpPr>
          <a:xfrm>
            <a:off x="353975" y="147236"/>
            <a:ext cx="8514367" cy="4848652"/>
            <a:chOff x="353975" y="147236"/>
            <a:chExt cx="8514367" cy="4848652"/>
          </a:xfrm>
        </p:grpSpPr>
        <p:grpSp>
          <p:nvGrpSpPr>
            <p:cNvPr id="1640" name="Google Shape;1640;p16"/>
            <p:cNvGrpSpPr/>
            <p:nvPr/>
          </p:nvGrpSpPr>
          <p:grpSpPr>
            <a:xfrm rot="10800000" flipH="1">
              <a:off x="353975" y="147236"/>
              <a:ext cx="8514367" cy="4837907"/>
              <a:chOff x="353975" y="234794"/>
              <a:chExt cx="8514367" cy="4837907"/>
            </a:xfrm>
          </p:grpSpPr>
          <p:sp>
            <p:nvSpPr>
              <p:cNvPr id="1641" name="Google Shape;1641;p16"/>
              <p:cNvSpPr/>
              <p:nvPr/>
            </p:nvSpPr>
            <p:spPr>
              <a:xfrm>
                <a:off x="561419" y="2498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16"/>
              <p:cNvSpPr/>
              <p:nvPr/>
            </p:nvSpPr>
            <p:spPr>
              <a:xfrm>
                <a:off x="7021187" y="24981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16"/>
              <p:cNvSpPr/>
              <p:nvPr/>
            </p:nvSpPr>
            <p:spPr>
              <a:xfrm>
                <a:off x="7720358" y="487935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16"/>
              <p:cNvSpPr/>
              <p:nvPr/>
            </p:nvSpPr>
            <p:spPr>
              <a:xfrm>
                <a:off x="353975" y="427148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16"/>
              <p:cNvSpPr/>
              <p:nvPr/>
            </p:nvSpPr>
            <p:spPr>
              <a:xfrm>
                <a:off x="8609324" y="4137666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16"/>
              <p:cNvSpPr/>
              <p:nvPr/>
            </p:nvSpPr>
            <p:spPr>
              <a:xfrm>
                <a:off x="8709058" y="2367785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16"/>
              <p:cNvSpPr/>
              <p:nvPr/>
            </p:nvSpPr>
            <p:spPr>
              <a:xfrm>
                <a:off x="8768606" y="394248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16"/>
              <p:cNvSpPr/>
              <p:nvPr/>
            </p:nvSpPr>
            <p:spPr>
              <a:xfrm>
                <a:off x="2260602" y="4972938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16"/>
              <p:cNvSpPr/>
              <p:nvPr/>
            </p:nvSpPr>
            <p:spPr>
              <a:xfrm>
                <a:off x="3115871" y="23479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0" name="Google Shape;1650;p16"/>
            <p:cNvSpPr/>
            <p:nvPr/>
          </p:nvSpPr>
          <p:spPr>
            <a:xfrm rot="5400000" flipH="1">
              <a:off x="6576512" y="4946136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1" name="Google Shape;1651;p16"/>
          <p:cNvGrpSpPr/>
          <p:nvPr/>
        </p:nvGrpSpPr>
        <p:grpSpPr>
          <a:xfrm>
            <a:off x="133796" y="1607590"/>
            <a:ext cx="8945644" cy="3360821"/>
            <a:chOff x="133796" y="1607590"/>
            <a:chExt cx="8945644" cy="3360821"/>
          </a:xfrm>
        </p:grpSpPr>
        <p:grpSp>
          <p:nvGrpSpPr>
            <p:cNvPr id="1652" name="Google Shape;1652;p16"/>
            <p:cNvGrpSpPr/>
            <p:nvPr/>
          </p:nvGrpSpPr>
          <p:grpSpPr>
            <a:xfrm>
              <a:off x="133796" y="3614852"/>
              <a:ext cx="453427" cy="506126"/>
              <a:chOff x="1585110" y="1947319"/>
              <a:chExt cx="1754747" cy="1958693"/>
            </a:xfrm>
          </p:grpSpPr>
          <p:sp>
            <p:nvSpPr>
              <p:cNvPr id="1653" name="Google Shape;1653;p16"/>
              <p:cNvSpPr/>
              <p:nvPr/>
            </p:nvSpPr>
            <p:spPr>
              <a:xfrm>
                <a:off x="1628756" y="2012790"/>
                <a:ext cx="1711101" cy="1893222"/>
              </a:xfrm>
              <a:custGeom>
                <a:avLst/>
                <a:gdLst/>
                <a:ahLst/>
                <a:cxnLst/>
                <a:rect l="l" t="t" r="r" b="b"/>
                <a:pathLst>
                  <a:path w="522075" h="577642" extrusionOk="0">
                    <a:moveTo>
                      <a:pt x="518662" y="107759"/>
                    </a:moveTo>
                    <a:cubicBezTo>
                      <a:pt x="320505" y="154588"/>
                      <a:pt x="261038" y="0"/>
                      <a:pt x="261038" y="0"/>
                    </a:cubicBezTo>
                    <a:cubicBezTo>
                      <a:pt x="261038" y="0"/>
                      <a:pt x="201571" y="154588"/>
                      <a:pt x="3414" y="107759"/>
                    </a:cubicBezTo>
                    <a:cubicBezTo>
                      <a:pt x="3414" y="107759"/>
                      <a:pt x="-49468" y="412877"/>
                      <a:pt x="261038" y="577642"/>
                    </a:cubicBezTo>
                    <a:cubicBezTo>
                      <a:pt x="571544" y="412877"/>
                      <a:pt x="518662" y="107759"/>
                      <a:pt x="518662" y="1077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16"/>
              <p:cNvSpPr/>
              <p:nvPr/>
            </p:nvSpPr>
            <p:spPr>
              <a:xfrm>
                <a:off x="1585110" y="1947319"/>
                <a:ext cx="1711101" cy="1893222"/>
              </a:xfrm>
              <a:custGeom>
                <a:avLst/>
                <a:gdLst/>
                <a:ahLst/>
                <a:cxnLst/>
                <a:rect l="l" t="t" r="r" b="b"/>
                <a:pathLst>
                  <a:path w="522075" h="577642" extrusionOk="0">
                    <a:moveTo>
                      <a:pt x="518662" y="107759"/>
                    </a:moveTo>
                    <a:cubicBezTo>
                      <a:pt x="320505" y="154588"/>
                      <a:pt x="261038" y="0"/>
                      <a:pt x="261038" y="0"/>
                    </a:cubicBezTo>
                    <a:cubicBezTo>
                      <a:pt x="261038" y="0"/>
                      <a:pt x="201571" y="154588"/>
                      <a:pt x="3414" y="107759"/>
                    </a:cubicBezTo>
                    <a:cubicBezTo>
                      <a:pt x="3414" y="107759"/>
                      <a:pt x="-49468" y="412877"/>
                      <a:pt x="261038" y="577642"/>
                    </a:cubicBezTo>
                    <a:cubicBezTo>
                      <a:pt x="571544" y="412877"/>
                      <a:pt x="518662" y="107759"/>
                      <a:pt x="518662" y="1077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16"/>
              <p:cNvSpPr/>
              <p:nvPr/>
            </p:nvSpPr>
            <p:spPr>
              <a:xfrm>
                <a:off x="2441328" y="1947319"/>
                <a:ext cx="855549" cy="1893222"/>
              </a:xfrm>
              <a:custGeom>
                <a:avLst/>
                <a:gdLst/>
                <a:ahLst/>
                <a:cxnLst/>
                <a:rect l="l" t="t" r="r" b="b"/>
                <a:pathLst>
                  <a:path w="261037" h="577642" extrusionOk="0">
                    <a:moveTo>
                      <a:pt x="0" y="0"/>
                    </a:moveTo>
                    <a:cubicBezTo>
                      <a:pt x="0" y="0"/>
                      <a:pt x="59467" y="154588"/>
                      <a:pt x="257624" y="107759"/>
                    </a:cubicBezTo>
                    <a:cubicBezTo>
                      <a:pt x="257624" y="107759"/>
                      <a:pt x="310506" y="412877"/>
                      <a:pt x="0" y="5776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56" name="Google Shape;1656;p16"/>
              <p:cNvGrpSpPr/>
              <p:nvPr/>
            </p:nvGrpSpPr>
            <p:grpSpPr>
              <a:xfrm>
                <a:off x="1969563" y="2449658"/>
                <a:ext cx="933378" cy="933403"/>
                <a:chOff x="3938889" y="4941551"/>
                <a:chExt cx="284497" cy="284496"/>
              </a:xfrm>
            </p:grpSpPr>
            <p:sp>
              <p:nvSpPr>
                <p:cNvPr id="1657" name="Google Shape;1657;p16"/>
                <p:cNvSpPr/>
                <p:nvPr/>
              </p:nvSpPr>
              <p:spPr>
                <a:xfrm>
                  <a:off x="3938889" y="4941551"/>
                  <a:ext cx="284497" cy="28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97" h="284496" extrusionOk="0">
                      <a:moveTo>
                        <a:pt x="284497" y="72704"/>
                      </a:moveTo>
                      <a:lnTo>
                        <a:pt x="211793" y="0"/>
                      </a:lnTo>
                      <a:lnTo>
                        <a:pt x="142282" y="69578"/>
                      </a:lnTo>
                      <a:lnTo>
                        <a:pt x="72704" y="0"/>
                      </a:lnTo>
                      <a:lnTo>
                        <a:pt x="0" y="72704"/>
                      </a:lnTo>
                      <a:lnTo>
                        <a:pt x="69578" y="142282"/>
                      </a:lnTo>
                      <a:lnTo>
                        <a:pt x="0" y="211793"/>
                      </a:lnTo>
                      <a:lnTo>
                        <a:pt x="72704" y="284497"/>
                      </a:lnTo>
                      <a:lnTo>
                        <a:pt x="142282" y="214986"/>
                      </a:lnTo>
                      <a:lnTo>
                        <a:pt x="211793" y="284497"/>
                      </a:lnTo>
                      <a:lnTo>
                        <a:pt x="284497" y="211793"/>
                      </a:lnTo>
                      <a:lnTo>
                        <a:pt x="214986" y="142282"/>
                      </a:lnTo>
                      <a:lnTo>
                        <a:pt x="284497" y="7270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16"/>
                <p:cNvSpPr/>
                <p:nvPr/>
              </p:nvSpPr>
              <p:spPr>
                <a:xfrm rot="-2700000">
                  <a:off x="4056372" y="4960599"/>
                  <a:ext cx="49650" cy="24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2" h="246316" extrusionOk="0">
                      <a:moveTo>
                        <a:pt x="0" y="0"/>
                      </a:moveTo>
                      <a:lnTo>
                        <a:pt x="49622" y="0"/>
                      </a:lnTo>
                      <a:lnTo>
                        <a:pt x="49622" y="246316"/>
                      </a:lnTo>
                      <a:lnTo>
                        <a:pt x="0" y="2463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16"/>
                <p:cNvSpPr/>
                <p:nvPr/>
              </p:nvSpPr>
              <p:spPr>
                <a:xfrm rot="-8100000">
                  <a:off x="4056339" y="4960513"/>
                  <a:ext cx="49650" cy="24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2" h="246316" extrusionOk="0">
                      <a:moveTo>
                        <a:pt x="0" y="0"/>
                      </a:moveTo>
                      <a:lnTo>
                        <a:pt x="49622" y="0"/>
                      </a:lnTo>
                      <a:lnTo>
                        <a:pt x="49622" y="246316"/>
                      </a:lnTo>
                      <a:lnTo>
                        <a:pt x="0" y="2463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60" name="Google Shape;1660;p16"/>
              <p:cNvSpPr/>
              <p:nvPr/>
            </p:nvSpPr>
            <p:spPr>
              <a:xfrm>
                <a:off x="1777010" y="2254603"/>
                <a:ext cx="553970" cy="160332"/>
              </a:xfrm>
              <a:custGeom>
                <a:avLst/>
                <a:gdLst/>
                <a:ahLst/>
                <a:cxnLst/>
                <a:rect l="l" t="t" r="r" b="b"/>
                <a:pathLst>
                  <a:path w="169022" h="48919" extrusionOk="0">
                    <a:moveTo>
                      <a:pt x="169022" y="0"/>
                    </a:moveTo>
                    <a:cubicBezTo>
                      <a:pt x="136295" y="29401"/>
                      <a:pt x="83147" y="55675"/>
                      <a:pt x="0" y="4736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16"/>
              <p:cNvSpPr/>
              <p:nvPr/>
            </p:nvSpPr>
            <p:spPr>
              <a:xfrm>
                <a:off x="2604789" y="2730374"/>
                <a:ext cx="592556" cy="902571"/>
              </a:xfrm>
              <a:custGeom>
                <a:avLst/>
                <a:gdLst/>
                <a:ahLst/>
                <a:cxnLst/>
                <a:rect l="l" t="t" r="r" b="b"/>
                <a:pathLst>
                  <a:path w="180795" h="275384" extrusionOk="0">
                    <a:moveTo>
                      <a:pt x="180796" y="0"/>
                    </a:moveTo>
                    <a:cubicBezTo>
                      <a:pt x="180796" y="0"/>
                      <a:pt x="159710" y="157448"/>
                      <a:pt x="0" y="27538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16"/>
            <p:cNvGrpSpPr/>
            <p:nvPr/>
          </p:nvGrpSpPr>
          <p:grpSpPr>
            <a:xfrm>
              <a:off x="8563686" y="1607590"/>
              <a:ext cx="515754" cy="316252"/>
              <a:chOff x="-361605" y="2025994"/>
              <a:chExt cx="3258080" cy="1997800"/>
            </a:xfrm>
          </p:grpSpPr>
          <p:sp>
            <p:nvSpPr>
              <p:cNvPr id="1663" name="Google Shape;1663;p16"/>
              <p:cNvSpPr/>
              <p:nvPr/>
            </p:nvSpPr>
            <p:spPr>
              <a:xfrm>
                <a:off x="-361605" y="2025997"/>
                <a:ext cx="2943119" cy="1773538"/>
              </a:xfrm>
              <a:custGeom>
                <a:avLst/>
                <a:gdLst/>
                <a:ahLst/>
                <a:cxnLst/>
                <a:rect l="l" t="t" r="r" b="b"/>
                <a:pathLst>
                  <a:path w="1040891" h="627246" extrusionOk="0">
                    <a:moveTo>
                      <a:pt x="985066" y="0"/>
                    </a:moveTo>
                    <a:cubicBezTo>
                      <a:pt x="1015898" y="0"/>
                      <a:pt x="1040892" y="24994"/>
                      <a:pt x="1040892" y="55827"/>
                    </a:cubicBezTo>
                    <a:lnTo>
                      <a:pt x="1040892" y="571420"/>
                    </a:lnTo>
                    <a:cubicBezTo>
                      <a:pt x="1040892" y="602252"/>
                      <a:pt x="1015898" y="627247"/>
                      <a:pt x="985066" y="627247"/>
                    </a:cubicBezTo>
                    <a:lnTo>
                      <a:pt x="55827" y="627247"/>
                    </a:lnTo>
                    <a:cubicBezTo>
                      <a:pt x="24994" y="627247"/>
                      <a:pt x="0" y="602252"/>
                      <a:pt x="0" y="571420"/>
                    </a:cubicBezTo>
                    <a:lnTo>
                      <a:pt x="0" y="55827"/>
                    </a:lnTo>
                    <a:cubicBezTo>
                      <a:pt x="0" y="24995"/>
                      <a:pt x="24994" y="0"/>
                      <a:pt x="55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16"/>
              <p:cNvSpPr/>
              <p:nvPr/>
            </p:nvSpPr>
            <p:spPr>
              <a:xfrm>
                <a:off x="-331676" y="2585625"/>
                <a:ext cx="2883473" cy="1213806"/>
              </a:xfrm>
              <a:custGeom>
                <a:avLst/>
                <a:gdLst/>
                <a:ahLst/>
                <a:cxnLst/>
                <a:rect l="l" t="t" r="r" b="b"/>
                <a:pathLst>
                  <a:path w="1019796" h="429286" extrusionOk="0">
                    <a:moveTo>
                      <a:pt x="601018" y="72590"/>
                    </a:moveTo>
                    <a:lnTo>
                      <a:pt x="509898" y="0"/>
                    </a:lnTo>
                    <a:lnTo>
                      <a:pt x="418779" y="72590"/>
                    </a:lnTo>
                    <a:lnTo>
                      <a:pt x="0" y="406026"/>
                    </a:lnTo>
                    <a:cubicBezTo>
                      <a:pt x="10106" y="420063"/>
                      <a:pt x="26630" y="429286"/>
                      <a:pt x="45239" y="429286"/>
                    </a:cubicBezTo>
                    <a:lnTo>
                      <a:pt x="974558" y="429286"/>
                    </a:lnTo>
                    <a:cubicBezTo>
                      <a:pt x="993247" y="429286"/>
                      <a:pt x="1009690" y="420063"/>
                      <a:pt x="1019797" y="406026"/>
                    </a:cubicBezTo>
                    <a:lnTo>
                      <a:pt x="601018" y="7259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16"/>
              <p:cNvSpPr/>
              <p:nvPr/>
            </p:nvSpPr>
            <p:spPr>
              <a:xfrm>
                <a:off x="-301970" y="2025994"/>
                <a:ext cx="2823601" cy="928274"/>
              </a:xfrm>
              <a:custGeom>
                <a:avLst/>
                <a:gdLst/>
                <a:ahLst/>
                <a:cxnLst/>
                <a:rect l="l" t="t" r="r" b="b"/>
                <a:pathLst>
                  <a:path w="998621" h="328302" extrusionOk="0">
                    <a:moveTo>
                      <a:pt x="963970" y="0"/>
                    </a:moveTo>
                    <a:lnTo>
                      <a:pt x="34651" y="0"/>
                    </a:lnTo>
                    <a:cubicBezTo>
                      <a:pt x="21577" y="0"/>
                      <a:pt x="9545" y="4572"/>
                      <a:pt x="0" y="12112"/>
                    </a:cubicBezTo>
                    <a:lnTo>
                      <a:pt x="408191" y="270550"/>
                    </a:lnTo>
                    <a:lnTo>
                      <a:pt x="499311" y="328302"/>
                    </a:lnTo>
                    <a:lnTo>
                      <a:pt x="590430" y="270550"/>
                    </a:lnTo>
                    <a:lnTo>
                      <a:pt x="998621" y="12112"/>
                    </a:lnTo>
                    <a:cubicBezTo>
                      <a:pt x="989076" y="4572"/>
                      <a:pt x="977045" y="0"/>
                      <a:pt x="963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16"/>
              <p:cNvSpPr/>
              <p:nvPr/>
            </p:nvSpPr>
            <p:spPr>
              <a:xfrm>
                <a:off x="374664" y="2579050"/>
                <a:ext cx="285306" cy="180527"/>
              </a:xfrm>
              <a:custGeom>
                <a:avLst/>
                <a:gdLst/>
                <a:ahLst/>
                <a:cxnLst/>
                <a:rect l="l" t="t" r="r" b="b"/>
                <a:pathLst>
                  <a:path w="100904" h="63847" extrusionOk="0">
                    <a:moveTo>
                      <a:pt x="100905" y="6384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16"/>
              <p:cNvSpPr/>
              <p:nvPr/>
            </p:nvSpPr>
            <p:spPr>
              <a:xfrm>
                <a:off x="199156" y="2464540"/>
                <a:ext cx="14265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50452" h="32003" extrusionOk="0">
                    <a:moveTo>
                      <a:pt x="50452" y="3200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16"/>
              <p:cNvSpPr/>
              <p:nvPr/>
            </p:nvSpPr>
            <p:spPr>
              <a:xfrm>
                <a:off x="1545622" y="2270665"/>
                <a:ext cx="782217" cy="488968"/>
              </a:xfrm>
              <a:custGeom>
                <a:avLst/>
                <a:gdLst/>
                <a:ahLst/>
                <a:cxnLst/>
                <a:rect l="l" t="t" r="r" b="b"/>
                <a:pathLst>
                  <a:path w="276646" h="172933" extrusionOk="0">
                    <a:moveTo>
                      <a:pt x="0" y="172934"/>
                    </a:moveTo>
                    <a:lnTo>
                      <a:pt x="27664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16"/>
              <p:cNvSpPr/>
              <p:nvPr/>
            </p:nvSpPr>
            <p:spPr>
              <a:xfrm>
                <a:off x="1998225" y="3180631"/>
                <a:ext cx="382374" cy="305492"/>
              </a:xfrm>
              <a:custGeom>
                <a:avLst/>
                <a:gdLst/>
                <a:ahLst/>
                <a:cxnLst/>
                <a:rect l="l" t="t" r="r" b="b"/>
                <a:pathLst>
                  <a:path w="135234" h="108043" extrusionOk="0">
                    <a:moveTo>
                      <a:pt x="0" y="0"/>
                    </a:moveTo>
                    <a:lnTo>
                      <a:pt x="34891" y="27833"/>
                    </a:lnTo>
                    <a:lnTo>
                      <a:pt x="67617" y="53982"/>
                    </a:lnTo>
                    <a:lnTo>
                      <a:pt x="96012" y="76681"/>
                    </a:lnTo>
                    <a:lnTo>
                      <a:pt x="135235" y="1080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16"/>
              <p:cNvSpPr/>
              <p:nvPr/>
            </p:nvSpPr>
            <p:spPr>
              <a:xfrm>
                <a:off x="1714780" y="2954101"/>
                <a:ext cx="171909" cy="137436"/>
              </a:xfrm>
              <a:custGeom>
                <a:avLst/>
                <a:gdLst/>
                <a:ahLst/>
                <a:cxnLst/>
                <a:rect l="l" t="t" r="r" b="b"/>
                <a:pathLst>
                  <a:path w="60799" h="48607" extrusionOk="0">
                    <a:moveTo>
                      <a:pt x="0" y="0"/>
                    </a:moveTo>
                    <a:lnTo>
                      <a:pt x="35212" y="28153"/>
                    </a:lnTo>
                    <a:lnTo>
                      <a:pt x="60800" y="4860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16"/>
              <p:cNvSpPr/>
              <p:nvPr/>
            </p:nvSpPr>
            <p:spPr>
              <a:xfrm>
                <a:off x="270356" y="2954783"/>
                <a:ext cx="290523" cy="231103"/>
              </a:xfrm>
              <a:custGeom>
                <a:avLst/>
                <a:gdLst/>
                <a:ahLst/>
                <a:cxnLst/>
                <a:rect l="l" t="t" r="r" b="b"/>
                <a:pathLst>
                  <a:path w="102749" h="81734" extrusionOk="0">
                    <a:moveTo>
                      <a:pt x="102750" y="0"/>
                    </a:moveTo>
                    <a:lnTo>
                      <a:pt x="0" y="8173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16"/>
              <p:cNvSpPr/>
              <p:nvPr/>
            </p:nvSpPr>
            <p:spPr>
              <a:xfrm>
                <a:off x="-96985" y="3254099"/>
                <a:ext cx="290297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2669" h="81814" extrusionOk="0">
                    <a:moveTo>
                      <a:pt x="102669" y="0"/>
                    </a:moveTo>
                    <a:lnTo>
                      <a:pt x="0" y="8181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16"/>
              <p:cNvSpPr/>
              <p:nvPr/>
            </p:nvSpPr>
            <p:spPr>
              <a:xfrm>
                <a:off x="1800720" y="2161368"/>
                <a:ext cx="359469" cy="227928"/>
              </a:xfrm>
              <a:custGeom>
                <a:avLst/>
                <a:gdLst/>
                <a:ahLst/>
                <a:cxnLst/>
                <a:rect l="l" t="t" r="r" b="b"/>
                <a:pathLst>
                  <a:path w="127133" h="80611" extrusionOk="0">
                    <a:moveTo>
                      <a:pt x="0" y="80611"/>
                    </a:moveTo>
                    <a:lnTo>
                      <a:pt x="30400" y="61361"/>
                    </a:lnTo>
                    <a:lnTo>
                      <a:pt x="12713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16"/>
              <p:cNvSpPr/>
              <p:nvPr/>
            </p:nvSpPr>
            <p:spPr>
              <a:xfrm>
                <a:off x="270356" y="2303090"/>
                <a:ext cx="1371657" cy="524804"/>
              </a:xfrm>
              <a:custGeom>
                <a:avLst/>
                <a:gdLst/>
                <a:ahLst/>
                <a:cxnLst/>
                <a:rect l="l" t="t" r="r" b="b"/>
                <a:pathLst>
                  <a:path w="485113" h="185607" extrusionOk="0">
                    <a:moveTo>
                      <a:pt x="0" y="0"/>
                    </a:moveTo>
                    <a:lnTo>
                      <a:pt x="296859" y="185607"/>
                    </a:lnTo>
                    <a:lnTo>
                      <a:pt x="485113" y="66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16"/>
              <p:cNvSpPr/>
              <p:nvPr/>
            </p:nvSpPr>
            <p:spPr>
              <a:xfrm>
                <a:off x="-28959" y="2115791"/>
                <a:ext cx="172817" cy="107954"/>
              </a:xfrm>
              <a:custGeom>
                <a:avLst/>
                <a:gdLst/>
                <a:ahLst/>
                <a:cxnLst/>
                <a:rect l="l" t="t" r="r" b="b"/>
                <a:pathLst>
                  <a:path w="61120" h="38180" extrusionOk="0">
                    <a:moveTo>
                      <a:pt x="0" y="0"/>
                    </a:moveTo>
                    <a:lnTo>
                      <a:pt x="61120" y="381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16"/>
              <p:cNvSpPr/>
              <p:nvPr/>
            </p:nvSpPr>
            <p:spPr>
              <a:xfrm>
                <a:off x="341786" y="3697402"/>
                <a:ext cx="1943861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687484" h="8021" extrusionOk="0">
                    <a:moveTo>
                      <a:pt x="687484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16"/>
              <p:cNvSpPr/>
              <p:nvPr/>
            </p:nvSpPr>
            <p:spPr>
              <a:xfrm>
                <a:off x="57436" y="3697402"/>
                <a:ext cx="141745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8021" extrusionOk="0">
                    <a:moveTo>
                      <a:pt x="50132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16"/>
              <p:cNvSpPr/>
              <p:nvPr/>
            </p:nvSpPr>
            <p:spPr>
              <a:xfrm>
                <a:off x="-46645" y="2250257"/>
                <a:ext cx="2943119" cy="1773538"/>
              </a:xfrm>
              <a:custGeom>
                <a:avLst/>
                <a:gdLst/>
                <a:ahLst/>
                <a:cxnLst/>
                <a:rect l="l" t="t" r="r" b="b"/>
                <a:pathLst>
                  <a:path w="1040891" h="627246" extrusionOk="0">
                    <a:moveTo>
                      <a:pt x="985065" y="0"/>
                    </a:moveTo>
                    <a:cubicBezTo>
                      <a:pt x="1015898" y="0"/>
                      <a:pt x="1040892" y="24994"/>
                      <a:pt x="1040892" y="55827"/>
                    </a:cubicBezTo>
                    <a:lnTo>
                      <a:pt x="1040892" y="571420"/>
                    </a:lnTo>
                    <a:cubicBezTo>
                      <a:pt x="1040892" y="602252"/>
                      <a:pt x="1015898" y="627247"/>
                      <a:pt x="985065" y="627247"/>
                    </a:cubicBezTo>
                    <a:lnTo>
                      <a:pt x="55826" y="627247"/>
                    </a:lnTo>
                    <a:cubicBezTo>
                      <a:pt x="24994" y="627247"/>
                      <a:pt x="0" y="602253"/>
                      <a:pt x="0" y="571420"/>
                    </a:cubicBezTo>
                    <a:lnTo>
                      <a:pt x="0" y="55827"/>
                    </a:lnTo>
                    <a:cubicBezTo>
                      <a:pt x="0" y="24995"/>
                      <a:pt x="24994" y="0"/>
                      <a:pt x="55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16"/>
              <p:cNvSpPr/>
              <p:nvPr/>
            </p:nvSpPr>
            <p:spPr>
              <a:xfrm>
                <a:off x="-16713" y="2809885"/>
                <a:ext cx="2883473" cy="1213806"/>
              </a:xfrm>
              <a:custGeom>
                <a:avLst/>
                <a:gdLst/>
                <a:ahLst/>
                <a:cxnLst/>
                <a:rect l="l" t="t" r="r" b="b"/>
                <a:pathLst>
                  <a:path w="1019796" h="429286" extrusionOk="0">
                    <a:moveTo>
                      <a:pt x="601018" y="72590"/>
                    </a:moveTo>
                    <a:lnTo>
                      <a:pt x="509898" y="0"/>
                    </a:lnTo>
                    <a:lnTo>
                      <a:pt x="418779" y="72590"/>
                    </a:lnTo>
                    <a:lnTo>
                      <a:pt x="0" y="406026"/>
                    </a:lnTo>
                    <a:cubicBezTo>
                      <a:pt x="10106" y="420063"/>
                      <a:pt x="26630" y="429287"/>
                      <a:pt x="45239" y="429287"/>
                    </a:cubicBezTo>
                    <a:lnTo>
                      <a:pt x="974558" y="429287"/>
                    </a:lnTo>
                    <a:cubicBezTo>
                      <a:pt x="993247" y="429287"/>
                      <a:pt x="1009690" y="420063"/>
                      <a:pt x="1019797" y="406026"/>
                    </a:cubicBezTo>
                    <a:lnTo>
                      <a:pt x="601018" y="7259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16"/>
              <p:cNvSpPr/>
              <p:nvPr/>
            </p:nvSpPr>
            <p:spPr>
              <a:xfrm>
                <a:off x="12990" y="2250257"/>
                <a:ext cx="2823601" cy="928271"/>
              </a:xfrm>
              <a:custGeom>
                <a:avLst/>
                <a:gdLst/>
                <a:ahLst/>
                <a:cxnLst/>
                <a:rect l="l" t="t" r="r" b="b"/>
                <a:pathLst>
                  <a:path w="998621" h="328301" extrusionOk="0">
                    <a:moveTo>
                      <a:pt x="963970" y="0"/>
                    </a:moveTo>
                    <a:lnTo>
                      <a:pt x="34651" y="0"/>
                    </a:lnTo>
                    <a:cubicBezTo>
                      <a:pt x="21577" y="0"/>
                      <a:pt x="9545" y="4572"/>
                      <a:pt x="0" y="12112"/>
                    </a:cubicBezTo>
                    <a:lnTo>
                      <a:pt x="408191" y="270550"/>
                    </a:lnTo>
                    <a:lnTo>
                      <a:pt x="499311" y="328302"/>
                    </a:lnTo>
                    <a:lnTo>
                      <a:pt x="590430" y="270550"/>
                    </a:lnTo>
                    <a:lnTo>
                      <a:pt x="998621" y="12112"/>
                    </a:lnTo>
                    <a:cubicBezTo>
                      <a:pt x="989076" y="4572"/>
                      <a:pt x="977044" y="0"/>
                      <a:pt x="9639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16"/>
              <p:cNvSpPr/>
              <p:nvPr/>
            </p:nvSpPr>
            <p:spPr>
              <a:xfrm>
                <a:off x="689627" y="2803309"/>
                <a:ext cx="285306" cy="180754"/>
              </a:xfrm>
              <a:custGeom>
                <a:avLst/>
                <a:gdLst/>
                <a:ahLst/>
                <a:cxnLst/>
                <a:rect l="l" t="t" r="r" b="b"/>
                <a:pathLst>
                  <a:path w="100904" h="63927" extrusionOk="0">
                    <a:moveTo>
                      <a:pt x="100905" y="6392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16"/>
              <p:cNvSpPr/>
              <p:nvPr/>
            </p:nvSpPr>
            <p:spPr>
              <a:xfrm>
                <a:off x="514119" y="2688799"/>
                <a:ext cx="142653" cy="90491"/>
              </a:xfrm>
              <a:custGeom>
                <a:avLst/>
                <a:gdLst/>
                <a:ahLst/>
                <a:cxnLst/>
                <a:rect l="l" t="t" r="r" b="b"/>
                <a:pathLst>
                  <a:path w="50452" h="32004" extrusionOk="0">
                    <a:moveTo>
                      <a:pt x="50452" y="3200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16"/>
              <p:cNvSpPr/>
              <p:nvPr/>
            </p:nvSpPr>
            <p:spPr>
              <a:xfrm>
                <a:off x="1860811" y="2494924"/>
                <a:ext cx="781988" cy="489197"/>
              </a:xfrm>
              <a:custGeom>
                <a:avLst/>
                <a:gdLst/>
                <a:ahLst/>
                <a:cxnLst/>
                <a:rect l="l" t="t" r="r" b="b"/>
                <a:pathLst>
                  <a:path w="276565" h="173014" extrusionOk="0">
                    <a:moveTo>
                      <a:pt x="0" y="173014"/>
                    </a:moveTo>
                    <a:lnTo>
                      <a:pt x="27656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16"/>
              <p:cNvSpPr/>
              <p:nvPr/>
            </p:nvSpPr>
            <p:spPr>
              <a:xfrm>
                <a:off x="2313412" y="3404890"/>
                <a:ext cx="382148" cy="305492"/>
              </a:xfrm>
              <a:custGeom>
                <a:avLst/>
                <a:gdLst/>
                <a:ahLst/>
                <a:cxnLst/>
                <a:rect l="l" t="t" r="r" b="b"/>
                <a:pathLst>
                  <a:path w="135154" h="108043" extrusionOk="0">
                    <a:moveTo>
                      <a:pt x="0" y="0"/>
                    </a:moveTo>
                    <a:lnTo>
                      <a:pt x="34811" y="27833"/>
                    </a:lnTo>
                    <a:lnTo>
                      <a:pt x="67537" y="53982"/>
                    </a:lnTo>
                    <a:lnTo>
                      <a:pt x="95932" y="76681"/>
                    </a:lnTo>
                    <a:lnTo>
                      <a:pt x="135155" y="1080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16"/>
              <p:cNvSpPr/>
              <p:nvPr/>
            </p:nvSpPr>
            <p:spPr>
              <a:xfrm>
                <a:off x="2029743" y="3178361"/>
                <a:ext cx="171909" cy="137436"/>
              </a:xfrm>
              <a:custGeom>
                <a:avLst/>
                <a:gdLst/>
                <a:ahLst/>
                <a:cxnLst/>
                <a:rect l="l" t="t" r="r" b="b"/>
                <a:pathLst>
                  <a:path w="60799" h="48607" extrusionOk="0">
                    <a:moveTo>
                      <a:pt x="0" y="0"/>
                    </a:moveTo>
                    <a:lnTo>
                      <a:pt x="35293" y="28154"/>
                    </a:lnTo>
                    <a:lnTo>
                      <a:pt x="60799" y="4860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16"/>
              <p:cNvSpPr/>
              <p:nvPr/>
            </p:nvSpPr>
            <p:spPr>
              <a:xfrm>
                <a:off x="585546" y="3179042"/>
                <a:ext cx="290297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2669" h="81814" extrusionOk="0">
                    <a:moveTo>
                      <a:pt x="102669" y="0"/>
                    </a:moveTo>
                    <a:lnTo>
                      <a:pt x="0" y="8181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16"/>
              <p:cNvSpPr/>
              <p:nvPr/>
            </p:nvSpPr>
            <p:spPr>
              <a:xfrm>
                <a:off x="217978" y="3478358"/>
                <a:ext cx="29052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2749" h="81814" extrusionOk="0">
                    <a:moveTo>
                      <a:pt x="102750" y="0"/>
                    </a:moveTo>
                    <a:lnTo>
                      <a:pt x="0" y="8181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16"/>
              <p:cNvSpPr/>
              <p:nvPr/>
            </p:nvSpPr>
            <p:spPr>
              <a:xfrm>
                <a:off x="2115684" y="2385630"/>
                <a:ext cx="359469" cy="227928"/>
              </a:xfrm>
              <a:custGeom>
                <a:avLst/>
                <a:gdLst/>
                <a:ahLst/>
                <a:cxnLst/>
                <a:rect l="l" t="t" r="r" b="b"/>
                <a:pathLst>
                  <a:path w="127133" h="80611" extrusionOk="0">
                    <a:moveTo>
                      <a:pt x="0" y="80611"/>
                    </a:moveTo>
                    <a:lnTo>
                      <a:pt x="30400" y="61361"/>
                    </a:lnTo>
                    <a:lnTo>
                      <a:pt x="12713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16"/>
              <p:cNvSpPr/>
              <p:nvPr/>
            </p:nvSpPr>
            <p:spPr>
              <a:xfrm>
                <a:off x="585546" y="2527350"/>
                <a:ext cx="1371657" cy="524801"/>
              </a:xfrm>
              <a:custGeom>
                <a:avLst/>
                <a:gdLst/>
                <a:ahLst/>
                <a:cxnLst/>
                <a:rect l="l" t="t" r="r" b="b"/>
                <a:pathLst>
                  <a:path w="485113" h="185606" extrusionOk="0">
                    <a:moveTo>
                      <a:pt x="0" y="0"/>
                    </a:moveTo>
                    <a:lnTo>
                      <a:pt x="296859" y="185607"/>
                    </a:lnTo>
                    <a:lnTo>
                      <a:pt x="485113" y="66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16"/>
              <p:cNvSpPr/>
              <p:nvPr/>
            </p:nvSpPr>
            <p:spPr>
              <a:xfrm>
                <a:off x="286230" y="2340277"/>
                <a:ext cx="172591" cy="107954"/>
              </a:xfrm>
              <a:custGeom>
                <a:avLst/>
                <a:gdLst/>
                <a:ahLst/>
                <a:cxnLst/>
                <a:rect l="l" t="t" r="r" b="b"/>
                <a:pathLst>
                  <a:path w="61040" h="38180" extrusionOk="0">
                    <a:moveTo>
                      <a:pt x="0" y="0"/>
                    </a:moveTo>
                    <a:lnTo>
                      <a:pt x="61040" y="381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16"/>
              <p:cNvSpPr/>
              <p:nvPr/>
            </p:nvSpPr>
            <p:spPr>
              <a:xfrm>
                <a:off x="656746" y="3921664"/>
                <a:ext cx="1944087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687564" h="8021" extrusionOk="0">
                    <a:moveTo>
                      <a:pt x="68756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16"/>
              <p:cNvSpPr/>
              <p:nvPr/>
            </p:nvSpPr>
            <p:spPr>
              <a:xfrm>
                <a:off x="372396" y="3921664"/>
                <a:ext cx="141745" cy="22679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8021" extrusionOk="0">
                    <a:moveTo>
                      <a:pt x="50132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16"/>
            <p:cNvGrpSpPr/>
            <p:nvPr/>
          </p:nvGrpSpPr>
          <p:grpSpPr>
            <a:xfrm>
              <a:off x="7825224" y="4737625"/>
              <a:ext cx="515872" cy="230786"/>
              <a:chOff x="10081934" y="109459"/>
              <a:chExt cx="669269" cy="299410"/>
            </a:xfrm>
          </p:grpSpPr>
          <p:grpSp>
            <p:nvGrpSpPr>
              <p:cNvPr id="1694" name="Google Shape;1694;p16"/>
              <p:cNvGrpSpPr/>
              <p:nvPr/>
            </p:nvGrpSpPr>
            <p:grpSpPr>
              <a:xfrm rot="5400000">
                <a:off x="10451782" y="109449"/>
                <a:ext cx="299410" cy="299430"/>
                <a:chOff x="5605607" y="5197883"/>
                <a:chExt cx="199235" cy="199235"/>
              </a:xfrm>
            </p:grpSpPr>
            <p:sp>
              <p:nvSpPr>
                <p:cNvPr id="1695" name="Google Shape;1695;p16"/>
                <p:cNvSpPr/>
                <p:nvPr/>
              </p:nvSpPr>
              <p:spPr>
                <a:xfrm>
                  <a:off x="5605607" y="5197883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16"/>
                <p:cNvSpPr/>
                <p:nvPr/>
              </p:nvSpPr>
              <p:spPr>
                <a:xfrm>
                  <a:off x="5618962" y="5211238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16"/>
                <p:cNvSpPr/>
                <p:nvPr/>
              </p:nvSpPr>
              <p:spPr>
                <a:xfrm>
                  <a:off x="5633009" y="5241113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8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16"/>
                <p:cNvSpPr/>
                <p:nvPr/>
              </p:nvSpPr>
              <p:spPr>
                <a:xfrm>
                  <a:off x="5705275" y="5297501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5"/>
                        <a:pt x="0" y="7221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16"/>
                <p:cNvSpPr/>
                <p:nvPr/>
              </p:nvSpPr>
              <p:spPr>
                <a:xfrm>
                  <a:off x="5675498" y="5225236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0" name="Google Shape;1700;p16"/>
              <p:cNvGrpSpPr/>
              <p:nvPr/>
            </p:nvGrpSpPr>
            <p:grpSpPr>
              <a:xfrm rot="5400000">
                <a:off x="10081944" y="109449"/>
                <a:ext cx="299410" cy="299430"/>
                <a:chOff x="5605607" y="4967634"/>
                <a:chExt cx="199235" cy="199235"/>
              </a:xfrm>
            </p:grpSpPr>
            <p:sp>
              <p:nvSpPr>
                <p:cNvPr id="1701" name="Google Shape;1701;p16"/>
                <p:cNvSpPr/>
                <p:nvPr/>
              </p:nvSpPr>
              <p:spPr>
                <a:xfrm>
                  <a:off x="5605607" y="4967634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16"/>
                <p:cNvSpPr/>
                <p:nvPr/>
              </p:nvSpPr>
              <p:spPr>
                <a:xfrm>
                  <a:off x="5618962" y="4980989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3" name="Google Shape;1703;p16"/>
                <p:cNvSpPr/>
                <p:nvPr/>
              </p:nvSpPr>
              <p:spPr>
                <a:xfrm>
                  <a:off x="5633009" y="5010864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7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4" name="Google Shape;1704;p16"/>
                <p:cNvSpPr/>
                <p:nvPr/>
              </p:nvSpPr>
              <p:spPr>
                <a:xfrm>
                  <a:off x="5705275" y="5067252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6"/>
                        <a:pt x="0" y="7221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16"/>
                <p:cNvSpPr/>
                <p:nvPr/>
              </p:nvSpPr>
              <p:spPr>
                <a:xfrm>
                  <a:off x="5675498" y="4994987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7" name="Google Shape;1707;p17"/>
          <p:cNvGrpSpPr/>
          <p:nvPr/>
        </p:nvGrpSpPr>
        <p:grpSpPr>
          <a:xfrm>
            <a:off x="0" y="8269"/>
            <a:ext cx="9144003" cy="5143499"/>
            <a:chOff x="0" y="8269"/>
            <a:chExt cx="9144003" cy="5143499"/>
          </a:xfrm>
        </p:grpSpPr>
        <p:pic>
          <p:nvPicPr>
            <p:cNvPr id="1708" name="Google Shape;1708;p17"/>
            <p:cNvPicPr preferRelativeResize="0"/>
            <p:nvPr/>
          </p:nvPicPr>
          <p:blipFill>
            <a:blip r:embed="rId2">
              <a:alphaModFix amt="8000"/>
            </a:blip>
            <a:stretch>
              <a:fillRect/>
            </a:stretch>
          </p:blipFill>
          <p:spPr>
            <a:xfrm>
              <a:off x="0" y="8269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17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279675" y="297700"/>
              <a:ext cx="8584801" cy="454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0" name="Google Shape;171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17"/>
          <p:cNvSpPr txBox="1">
            <a:spLocks noGrp="1"/>
          </p:cNvSpPr>
          <p:nvPr>
            <p:ph type="subTitle" idx="1"/>
          </p:nvPr>
        </p:nvSpPr>
        <p:spPr>
          <a:xfrm>
            <a:off x="937625" y="3108960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7"/>
          <p:cNvSpPr txBox="1">
            <a:spLocks noGrp="1"/>
          </p:cNvSpPr>
          <p:nvPr>
            <p:ph type="subTitle" idx="2"/>
          </p:nvPr>
        </p:nvSpPr>
        <p:spPr>
          <a:xfrm>
            <a:off x="3484350" y="3108960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3" name="Google Shape;1713;p17"/>
          <p:cNvSpPr txBox="1">
            <a:spLocks noGrp="1"/>
          </p:cNvSpPr>
          <p:nvPr>
            <p:ph type="subTitle" idx="3"/>
          </p:nvPr>
        </p:nvSpPr>
        <p:spPr>
          <a:xfrm>
            <a:off x="6031075" y="3108960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4" name="Google Shape;1714;p17"/>
          <p:cNvSpPr txBox="1">
            <a:spLocks noGrp="1"/>
          </p:cNvSpPr>
          <p:nvPr>
            <p:ph type="subTitle" idx="4"/>
          </p:nvPr>
        </p:nvSpPr>
        <p:spPr>
          <a:xfrm>
            <a:off x="937625" y="2770632"/>
            <a:ext cx="21753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15" name="Google Shape;1715;p17"/>
          <p:cNvSpPr txBox="1">
            <a:spLocks noGrp="1"/>
          </p:cNvSpPr>
          <p:nvPr>
            <p:ph type="subTitle" idx="5"/>
          </p:nvPr>
        </p:nvSpPr>
        <p:spPr>
          <a:xfrm>
            <a:off x="3484350" y="2770632"/>
            <a:ext cx="21753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16" name="Google Shape;1716;p17"/>
          <p:cNvSpPr txBox="1">
            <a:spLocks noGrp="1"/>
          </p:cNvSpPr>
          <p:nvPr>
            <p:ph type="subTitle" idx="6"/>
          </p:nvPr>
        </p:nvSpPr>
        <p:spPr>
          <a:xfrm>
            <a:off x="6031075" y="2770632"/>
            <a:ext cx="21753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grpSp>
        <p:nvGrpSpPr>
          <p:cNvPr id="1717" name="Google Shape;1717;p17"/>
          <p:cNvGrpSpPr/>
          <p:nvPr/>
        </p:nvGrpSpPr>
        <p:grpSpPr>
          <a:xfrm>
            <a:off x="270398" y="95672"/>
            <a:ext cx="8736321" cy="4974232"/>
            <a:chOff x="270398" y="95672"/>
            <a:chExt cx="8736321" cy="4974232"/>
          </a:xfrm>
        </p:grpSpPr>
        <p:grpSp>
          <p:nvGrpSpPr>
            <p:cNvPr id="1718" name="Google Shape;1718;p17"/>
            <p:cNvGrpSpPr/>
            <p:nvPr/>
          </p:nvGrpSpPr>
          <p:grpSpPr>
            <a:xfrm rot="10800000" flipH="1">
              <a:off x="8786661" y="2276247"/>
              <a:ext cx="220058" cy="38760"/>
              <a:chOff x="4608336" y="2657880"/>
              <a:chExt cx="220058" cy="38760"/>
            </a:xfrm>
          </p:grpSpPr>
          <p:sp>
            <p:nvSpPr>
              <p:cNvPr id="1719" name="Google Shape;1719;p17"/>
              <p:cNvSpPr/>
              <p:nvPr/>
            </p:nvSpPr>
            <p:spPr>
              <a:xfrm>
                <a:off x="4608336" y="265788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17"/>
              <p:cNvSpPr/>
              <p:nvPr/>
            </p:nvSpPr>
            <p:spPr>
              <a:xfrm>
                <a:off x="4698927" y="265788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17"/>
              <p:cNvSpPr/>
              <p:nvPr/>
            </p:nvSpPr>
            <p:spPr>
              <a:xfrm>
                <a:off x="4789634" y="265788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2" name="Google Shape;1722;p17"/>
            <p:cNvGrpSpPr/>
            <p:nvPr/>
          </p:nvGrpSpPr>
          <p:grpSpPr>
            <a:xfrm rot="10800000" flipH="1">
              <a:off x="270398" y="4961384"/>
              <a:ext cx="220058" cy="38760"/>
              <a:chOff x="4548573" y="2102255"/>
              <a:chExt cx="220058" cy="38760"/>
            </a:xfrm>
          </p:grpSpPr>
          <p:sp>
            <p:nvSpPr>
              <p:cNvPr id="1723" name="Google Shape;1723;p17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17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17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6" name="Google Shape;1726;p17"/>
            <p:cNvGrpSpPr/>
            <p:nvPr/>
          </p:nvGrpSpPr>
          <p:grpSpPr>
            <a:xfrm rot="-5400000">
              <a:off x="7370238" y="4286009"/>
              <a:ext cx="277970" cy="1122320"/>
              <a:chOff x="3947403" y="-493082"/>
              <a:chExt cx="277970" cy="1122320"/>
            </a:xfrm>
          </p:grpSpPr>
          <p:sp>
            <p:nvSpPr>
              <p:cNvPr id="1727" name="Google Shape;1727;p17"/>
              <p:cNvSpPr/>
              <p:nvPr/>
            </p:nvSpPr>
            <p:spPr>
              <a:xfrm rot="10800000">
                <a:off x="4186612" y="-175050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28" name="Google Shape;1728;p17"/>
              <p:cNvGrpSpPr/>
              <p:nvPr/>
            </p:nvGrpSpPr>
            <p:grpSpPr>
              <a:xfrm>
                <a:off x="3993398" y="305362"/>
                <a:ext cx="38757" cy="323875"/>
                <a:chOff x="2495188" y="125684"/>
                <a:chExt cx="26870" cy="224508"/>
              </a:xfrm>
            </p:grpSpPr>
            <p:sp>
              <p:nvSpPr>
                <p:cNvPr id="1729" name="Google Shape;1729;p17"/>
                <p:cNvSpPr/>
                <p:nvPr/>
              </p:nvSpPr>
              <p:spPr>
                <a:xfrm rot="-5400000">
                  <a:off x="2495188" y="125684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17"/>
                <p:cNvSpPr/>
                <p:nvPr/>
              </p:nvSpPr>
              <p:spPr>
                <a:xfrm rot="-5400000">
                  <a:off x="2495188" y="17509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17"/>
                <p:cNvSpPr/>
                <p:nvPr/>
              </p:nvSpPr>
              <p:spPr>
                <a:xfrm rot="-5400000">
                  <a:off x="2495188" y="22450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17"/>
                <p:cNvSpPr/>
                <p:nvPr/>
              </p:nvSpPr>
              <p:spPr>
                <a:xfrm rot="-5400000">
                  <a:off x="2495188" y="273913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17"/>
                <p:cNvSpPr/>
                <p:nvPr/>
              </p:nvSpPr>
              <p:spPr>
                <a:xfrm rot="-5400000">
                  <a:off x="2495188" y="323322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34" name="Google Shape;1734;p17"/>
              <p:cNvSpPr/>
              <p:nvPr/>
            </p:nvSpPr>
            <p:spPr>
              <a:xfrm rot="-5400000">
                <a:off x="3947403" y="-493082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5" name="Google Shape;1735;p17"/>
            <p:cNvGrpSpPr/>
            <p:nvPr/>
          </p:nvGrpSpPr>
          <p:grpSpPr>
            <a:xfrm rot="10800000">
              <a:off x="1613131" y="126845"/>
              <a:ext cx="1794520" cy="139534"/>
              <a:chOff x="3773263" y="3161346"/>
              <a:chExt cx="1244121" cy="96724"/>
            </a:xfrm>
          </p:grpSpPr>
          <p:sp>
            <p:nvSpPr>
              <p:cNvPr id="1736" name="Google Shape;1736;p17"/>
              <p:cNvSpPr/>
              <p:nvPr/>
            </p:nvSpPr>
            <p:spPr>
              <a:xfrm rot="10800000">
                <a:off x="3773263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17"/>
              <p:cNvSpPr/>
              <p:nvPr/>
            </p:nvSpPr>
            <p:spPr>
              <a:xfrm rot="10800000">
                <a:off x="382267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17"/>
              <p:cNvSpPr/>
              <p:nvPr/>
            </p:nvSpPr>
            <p:spPr>
              <a:xfrm rot="10800000">
                <a:off x="387208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17"/>
              <p:cNvSpPr/>
              <p:nvPr/>
            </p:nvSpPr>
            <p:spPr>
              <a:xfrm rot="10800000">
                <a:off x="3921492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17"/>
              <p:cNvSpPr/>
              <p:nvPr/>
            </p:nvSpPr>
            <p:spPr>
              <a:xfrm rot="10800000">
                <a:off x="3970901" y="3231200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0"/>
                    </a:lnTo>
                    <a:lnTo>
                      <a:pt x="0" y="268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17"/>
              <p:cNvSpPr/>
              <p:nvPr/>
            </p:nvSpPr>
            <p:spPr>
              <a:xfrm rot="10800000">
                <a:off x="4862979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17"/>
              <p:cNvSpPr/>
              <p:nvPr/>
            </p:nvSpPr>
            <p:spPr>
              <a:xfrm rot="10800000">
                <a:off x="4926747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17"/>
              <p:cNvSpPr/>
              <p:nvPr/>
            </p:nvSpPr>
            <p:spPr>
              <a:xfrm rot="10800000">
                <a:off x="4990514" y="31613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4" name="Google Shape;1744;p17"/>
            <p:cNvGrpSpPr/>
            <p:nvPr/>
          </p:nvGrpSpPr>
          <p:grpSpPr>
            <a:xfrm rot="10800000" flipH="1">
              <a:off x="6682858" y="95672"/>
              <a:ext cx="265205" cy="38878"/>
              <a:chOff x="230835" y="3188903"/>
              <a:chExt cx="183864" cy="26950"/>
            </a:xfrm>
          </p:grpSpPr>
          <p:sp>
            <p:nvSpPr>
              <p:cNvPr id="1745" name="Google Shape;1745;p17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17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17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17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17"/>
            <p:cNvGrpSpPr/>
            <p:nvPr/>
          </p:nvGrpSpPr>
          <p:grpSpPr>
            <a:xfrm flipH="1">
              <a:off x="360992" y="2571754"/>
              <a:ext cx="38757" cy="222745"/>
              <a:chOff x="2596651" y="2365223"/>
              <a:chExt cx="26870" cy="154405"/>
            </a:xfrm>
          </p:grpSpPr>
          <p:sp>
            <p:nvSpPr>
              <p:cNvPr id="1750" name="Google Shape;1750;p17"/>
              <p:cNvSpPr/>
              <p:nvPr/>
            </p:nvSpPr>
            <p:spPr>
              <a:xfrm rot="-5400000">
                <a:off x="2596651" y="236522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17"/>
              <p:cNvSpPr/>
              <p:nvPr/>
            </p:nvSpPr>
            <p:spPr>
              <a:xfrm rot="-5400000">
                <a:off x="2596651" y="242899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17"/>
              <p:cNvSpPr/>
              <p:nvPr/>
            </p:nvSpPr>
            <p:spPr>
              <a:xfrm rot="-5400000">
                <a:off x="2596651" y="2492758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3" name="Google Shape;1753;p17"/>
            <p:cNvGrpSpPr/>
            <p:nvPr/>
          </p:nvGrpSpPr>
          <p:grpSpPr>
            <a:xfrm rot="5400000" flipH="1">
              <a:off x="1889960" y="4959864"/>
              <a:ext cx="38757" cy="181320"/>
              <a:chOff x="4030418" y="280736"/>
              <a:chExt cx="26870" cy="125690"/>
            </a:xfrm>
          </p:grpSpPr>
          <p:sp>
            <p:nvSpPr>
              <p:cNvPr id="1754" name="Google Shape;1754;p17"/>
              <p:cNvSpPr/>
              <p:nvPr/>
            </p:nvSpPr>
            <p:spPr>
              <a:xfrm rot="-5400000">
                <a:off x="403041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17"/>
              <p:cNvSpPr/>
              <p:nvPr/>
            </p:nvSpPr>
            <p:spPr>
              <a:xfrm rot="-5400000">
                <a:off x="403041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17"/>
              <p:cNvSpPr/>
              <p:nvPr/>
            </p:nvSpPr>
            <p:spPr>
              <a:xfrm rot="-5400000">
                <a:off x="403041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0" y="0"/>
                    </a:lnTo>
                    <a:lnTo>
                      <a:pt x="26870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17"/>
            <p:cNvGrpSpPr/>
            <p:nvPr/>
          </p:nvGrpSpPr>
          <p:grpSpPr>
            <a:xfrm rot="5400000" flipH="1">
              <a:off x="8636248" y="3785147"/>
              <a:ext cx="220058" cy="38760"/>
              <a:chOff x="4548573" y="3213305"/>
              <a:chExt cx="220058" cy="38760"/>
            </a:xfrm>
          </p:grpSpPr>
          <p:sp>
            <p:nvSpPr>
              <p:cNvPr id="1758" name="Google Shape;1758;p17"/>
              <p:cNvSpPr/>
              <p:nvPr/>
            </p:nvSpPr>
            <p:spPr>
              <a:xfrm>
                <a:off x="4548573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17"/>
              <p:cNvSpPr/>
              <p:nvPr/>
            </p:nvSpPr>
            <p:spPr>
              <a:xfrm>
                <a:off x="4639164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17"/>
              <p:cNvSpPr/>
              <p:nvPr/>
            </p:nvSpPr>
            <p:spPr>
              <a:xfrm>
                <a:off x="4729871" y="321330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1" name="Google Shape;1761;p17"/>
            <p:cNvGrpSpPr/>
            <p:nvPr/>
          </p:nvGrpSpPr>
          <p:grpSpPr>
            <a:xfrm rot="10800000" flipH="1">
              <a:off x="7650083" y="177172"/>
              <a:ext cx="595117" cy="38878"/>
              <a:chOff x="230835" y="3188903"/>
              <a:chExt cx="412588" cy="26950"/>
            </a:xfrm>
          </p:grpSpPr>
          <p:sp>
            <p:nvSpPr>
              <p:cNvPr id="1762" name="Google Shape;1762;p17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17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17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17"/>
              <p:cNvSpPr/>
              <p:nvPr/>
            </p:nvSpPr>
            <p:spPr>
              <a:xfrm rot="10800000">
                <a:off x="616553" y="3188981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17"/>
            <p:cNvGrpSpPr/>
            <p:nvPr/>
          </p:nvGrpSpPr>
          <p:grpSpPr>
            <a:xfrm rot="10800000" flipH="1">
              <a:off x="270398" y="1147984"/>
              <a:ext cx="220058" cy="38760"/>
              <a:chOff x="4548573" y="2102255"/>
              <a:chExt cx="220058" cy="38760"/>
            </a:xfrm>
          </p:grpSpPr>
          <p:sp>
            <p:nvSpPr>
              <p:cNvPr id="1767" name="Google Shape;1767;p17"/>
              <p:cNvSpPr/>
              <p:nvPr/>
            </p:nvSpPr>
            <p:spPr>
              <a:xfrm>
                <a:off x="4548573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17"/>
              <p:cNvSpPr/>
              <p:nvPr/>
            </p:nvSpPr>
            <p:spPr>
              <a:xfrm>
                <a:off x="4639164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17"/>
              <p:cNvSpPr/>
              <p:nvPr/>
            </p:nvSpPr>
            <p:spPr>
              <a:xfrm>
                <a:off x="4729871" y="210225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0" name="Google Shape;1770;p17"/>
          <p:cNvGrpSpPr/>
          <p:nvPr/>
        </p:nvGrpSpPr>
        <p:grpSpPr>
          <a:xfrm flipH="1">
            <a:off x="202175" y="121221"/>
            <a:ext cx="8840866" cy="4899643"/>
            <a:chOff x="50394" y="121221"/>
            <a:chExt cx="8840866" cy="4899643"/>
          </a:xfrm>
        </p:grpSpPr>
        <p:grpSp>
          <p:nvGrpSpPr>
            <p:cNvPr id="1771" name="Google Shape;1771;p17"/>
            <p:cNvGrpSpPr/>
            <p:nvPr/>
          </p:nvGrpSpPr>
          <p:grpSpPr>
            <a:xfrm rot="10800000" flipH="1">
              <a:off x="50394" y="121221"/>
              <a:ext cx="8840866" cy="4899643"/>
              <a:chOff x="50394" y="199073"/>
              <a:chExt cx="8840866" cy="4899643"/>
            </a:xfrm>
          </p:grpSpPr>
          <p:sp>
            <p:nvSpPr>
              <p:cNvPr id="1772" name="Google Shape;1772;p17"/>
              <p:cNvSpPr/>
              <p:nvPr/>
            </p:nvSpPr>
            <p:spPr>
              <a:xfrm>
                <a:off x="50394" y="832988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17"/>
              <p:cNvSpPr/>
              <p:nvPr/>
            </p:nvSpPr>
            <p:spPr>
              <a:xfrm>
                <a:off x="3212287" y="309462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17"/>
              <p:cNvSpPr/>
              <p:nvPr/>
            </p:nvSpPr>
            <p:spPr>
              <a:xfrm>
                <a:off x="7905733" y="4946913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17"/>
              <p:cNvSpPr/>
              <p:nvPr/>
            </p:nvSpPr>
            <p:spPr>
              <a:xfrm>
                <a:off x="202175" y="4473930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17"/>
              <p:cNvSpPr/>
              <p:nvPr/>
            </p:nvSpPr>
            <p:spPr>
              <a:xfrm>
                <a:off x="8791524" y="3327891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17"/>
              <p:cNvSpPr/>
              <p:nvPr/>
            </p:nvSpPr>
            <p:spPr>
              <a:xfrm>
                <a:off x="8691796" y="733260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2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17"/>
              <p:cNvSpPr/>
              <p:nvPr/>
            </p:nvSpPr>
            <p:spPr>
              <a:xfrm>
                <a:off x="7319006" y="199073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17"/>
              <p:cNvSpPr/>
              <p:nvPr/>
            </p:nvSpPr>
            <p:spPr>
              <a:xfrm>
                <a:off x="2846477" y="4972926"/>
                <a:ext cx="99762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5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0"/>
                    </a:cubicBezTo>
                    <a:cubicBezTo>
                      <a:pt x="17245" y="24945"/>
                      <a:pt x="24945" y="17245"/>
                      <a:pt x="34491" y="17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17"/>
              <p:cNvSpPr/>
              <p:nvPr/>
            </p:nvSpPr>
            <p:spPr>
              <a:xfrm>
                <a:off x="469146" y="273819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1" name="Google Shape;1781;p17"/>
            <p:cNvSpPr/>
            <p:nvPr/>
          </p:nvSpPr>
          <p:spPr>
            <a:xfrm rot="5400000" flipH="1">
              <a:off x="3980162" y="4880611"/>
              <a:ext cx="49752" cy="49752"/>
            </a:xfrm>
            <a:custGeom>
              <a:avLst/>
              <a:gdLst/>
              <a:ahLst/>
              <a:cxnLst/>
              <a:rect l="l" t="t" r="r" b="b"/>
              <a:pathLst>
                <a:path w="34490" h="34490" extrusionOk="0">
                  <a:moveTo>
                    <a:pt x="34491" y="17245"/>
                  </a:moveTo>
                  <a:cubicBezTo>
                    <a:pt x="24946" y="17245"/>
                    <a:pt x="17245" y="9545"/>
                    <a:pt x="17245" y="0"/>
                  </a:cubicBezTo>
                  <a:cubicBezTo>
                    <a:pt x="17245" y="9545"/>
                    <a:pt x="9545" y="17245"/>
                    <a:pt x="0" y="17245"/>
                  </a:cubicBezTo>
                  <a:cubicBezTo>
                    <a:pt x="9545" y="17245"/>
                    <a:pt x="17245" y="24945"/>
                    <a:pt x="17245" y="34491"/>
                  </a:cubicBezTo>
                  <a:cubicBezTo>
                    <a:pt x="17245" y="24945"/>
                    <a:pt x="24946" y="17245"/>
                    <a:pt x="34491" y="1724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2" name="Google Shape;1782;p17"/>
          <p:cNvGrpSpPr/>
          <p:nvPr/>
        </p:nvGrpSpPr>
        <p:grpSpPr>
          <a:xfrm>
            <a:off x="177841" y="1310425"/>
            <a:ext cx="8865199" cy="3766161"/>
            <a:chOff x="177841" y="1310425"/>
            <a:chExt cx="8865199" cy="3766161"/>
          </a:xfrm>
        </p:grpSpPr>
        <p:grpSp>
          <p:nvGrpSpPr>
            <p:cNvPr id="1783" name="Google Shape;1783;p17"/>
            <p:cNvGrpSpPr/>
            <p:nvPr/>
          </p:nvGrpSpPr>
          <p:grpSpPr>
            <a:xfrm>
              <a:off x="177841" y="3550705"/>
              <a:ext cx="388352" cy="302037"/>
              <a:chOff x="-1624194" y="265638"/>
              <a:chExt cx="1481128" cy="1151933"/>
            </a:xfrm>
          </p:grpSpPr>
          <p:grpSp>
            <p:nvGrpSpPr>
              <p:cNvPr id="1784" name="Google Shape;1784;p17"/>
              <p:cNvGrpSpPr/>
              <p:nvPr/>
            </p:nvGrpSpPr>
            <p:grpSpPr>
              <a:xfrm>
                <a:off x="-1624194" y="265638"/>
                <a:ext cx="1318133" cy="1043831"/>
                <a:chOff x="5819796" y="3791052"/>
                <a:chExt cx="392103" cy="310516"/>
              </a:xfrm>
            </p:grpSpPr>
            <p:sp>
              <p:nvSpPr>
                <p:cNvPr id="1785" name="Google Shape;1785;p17"/>
                <p:cNvSpPr/>
                <p:nvPr/>
              </p:nvSpPr>
              <p:spPr>
                <a:xfrm>
                  <a:off x="5819796" y="3791052"/>
                  <a:ext cx="392103" cy="28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87551" extrusionOk="0">
                      <a:moveTo>
                        <a:pt x="380532" y="287507"/>
                      </a:moveTo>
                      <a:lnTo>
                        <a:pt x="11572" y="287507"/>
                      </a:lnTo>
                      <a:cubicBezTo>
                        <a:pt x="5158" y="287507"/>
                        <a:pt x="0" y="282304"/>
                        <a:pt x="0" y="275935"/>
                      </a:cubicBezTo>
                      <a:lnTo>
                        <a:pt x="0" y="45481"/>
                      </a:lnTo>
                      <a:cubicBezTo>
                        <a:pt x="0" y="39067"/>
                        <a:pt x="5203" y="33909"/>
                        <a:pt x="11572" y="33909"/>
                      </a:cubicBezTo>
                      <a:lnTo>
                        <a:pt x="210315" y="33909"/>
                      </a:lnTo>
                      <a:cubicBezTo>
                        <a:pt x="215069" y="33909"/>
                        <a:pt x="219375" y="30993"/>
                        <a:pt x="221124" y="26553"/>
                      </a:cubicBezTo>
                      <a:lnTo>
                        <a:pt x="228615" y="7356"/>
                      </a:lnTo>
                      <a:cubicBezTo>
                        <a:pt x="230364" y="2916"/>
                        <a:pt x="234625" y="0"/>
                        <a:pt x="239425" y="0"/>
                      </a:cubicBezTo>
                      <a:lnTo>
                        <a:pt x="339446" y="0"/>
                      </a:lnTo>
                      <a:cubicBezTo>
                        <a:pt x="343797" y="0"/>
                        <a:pt x="347744" y="2422"/>
                        <a:pt x="349718" y="6280"/>
                      </a:cubicBezTo>
                      <a:lnTo>
                        <a:pt x="360751" y="27674"/>
                      </a:lnTo>
                      <a:cubicBezTo>
                        <a:pt x="362725" y="31532"/>
                        <a:pt x="366717" y="33954"/>
                        <a:pt x="371023" y="33954"/>
                      </a:cubicBezTo>
                      <a:lnTo>
                        <a:pt x="380532" y="33954"/>
                      </a:lnTo>
                      <a:cubicBezTo>
                        <a:pt x="386946" y="33954"/>
                        <a:pt x="392104" y="39157"/>
                        <a:pt x="392104" y="45526"/>
                      </a:cubicBezTo>
                      <a:lnTo>
                        <a:pt x="392104" y="275980"/>
                      </a:lnTo>
                      <a:cubicBezTo>
                        <a:pt x="392104" y="282394"/>
                        <a:pt x="386901" y="287552"/>
                        <a:pt x="380532" y="28755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6" name="Google Shape;1786;p17"/>
                <p:cNvSpPr/>
                <p:nvPr/>
              </p:nvSpPr>
              <p:spPr>
                <a:xfrm>
                  <a:off x="5819796" y="3847970"/>
                  <a:ext cx="392103" cy="253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53598" extrusionOk="0">
                      <a:moveTo>
                        <a:pt x="11572" y="0"/>
                      </a:moveTo>
                      <a:lnTo>
                        <a:pt x="380532" y="0"/>
                      </a:lnTo>
                      <a:cubicBezTo>
                        <a:pt x="386946" y="0"/>
                        <a:pt x="392104" y="5203"/>
                        <a:pt x="392104" y="11572"/>
                      </a:cubicBezTo>
                      <a:lnTo>
                        <a:pt x="392104" y="242026"/>
                      </a:lnTo>
                      <a:cubicBezTo>
                        <a:pt x="392104" y="248440"/>
                        <a:pt x="386901" y="253598"/>
                        <a:pt x="380532" y="253598"/>
                      </a:cubicBezTo>
                      <a:lnTo>
                        <a:pt x="11572" y="253598"/>
                      </a:lnTo>
                      <a:cubicBezTo>
                        <a:pt x="5158" y="253598"/>
                        <a:pt x="0" y="248395"/>
                        <a:pt x="0" y="242026"/>
                      </a:cubicBezTo>
                      <a:lnTo>
                        <a:pt x="0" y="11572"/>
                      </a:lnTo>
                      <a:cubicBezTo>
                        <a:pt x="0" y="5158"/>
                        <a:pt x="5203" y="0"/>
                        <a:pt x="115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7" name="Google Shape;1787;p17"/>
                <p:cNvSpPr/>
                <p:nvPr/>
              </p:nvSpPr>
              <p:spPr>
                <a:xfrm>
                  <a:off x="5834507" y="3865777"/>
                  <a:ext cx="133885" cy="6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85" h="63646" extrusionOk="0">
                      <a:moveTo>
                        <a:pt x="133886" y="0"/>
                      </a:moveTo>
                      <a:lnTo>
                        <a:pt x="9957" y="0"/>
                      </a:lnTo>
                      <a:cubicBezTo>
                        <a:pt x="4440" y="0"/>
                        <a:pt x="0" y="4440"/>
                        <a:pt x="0" y="9957"/>
                      </a:cubicBezTo>
                      <a:lnTo>
                        <a:pt x="0" y="6364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8" name="Google Shape;1788;p17"/>
                <p:cNvSpPr/>
                <p:nvPr/>
              </p:nvSpPr>
              <p:spPr>
                <a:xfrm>
                  <a:off x="6023652" y="3865777"/>
                  <a:ext cx="32114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4" h="4485" extrusionOk="0">
                      <a:moveTo>
                        <a:pt x="3211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9" name="Google Shape;1789;p17"/>
                <p:cNvSpPr/>
                <p:nvPr/>
              </p:nvSpPr>
              <p:spPr>
                <a:xfrm>
                  <a:off x="6098242" y="3865777"/>
                  <a:ext cx="29692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2" h="4485" extrusionOk="0">
                      <a:moveTo>
                        <a:pt x="296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0" name="Google Shape;1790;p17"/>
                <p:cNvSpPr/>
                <p:nvPr/>
              </p:nvSpPr>
              <p:spPr>
                <a:xfrm>
                  <a:off x="6162875" y="3865777"/>
                  <a:ext cx="34267" cy="13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7" h="139761" extrusionOk="0">
                      <a:moveTo>
                        <a:pt x="34268" y="139761"/>
                      </a:moveTo>
                      <a:lnTo>
                        <a:pt x="34268" y="9957"/>
                      </a:lnTo>
                      <a:cubicBezTo>
                        <a:pt x="34268" y="4440"/>
                        <a:pt x="29827" y="0"/>
                        <a:pt x="2431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1" name="Google Shape;1791;p17"/>
                <p:cNvSpPr/>
                <p:nvPr/>
              </p:nvSpPr>
              <p:spPr>
                <a:xfrm>
                  <a:off x="6113447" y="4038101"/>
                  <a:ext cx="83695" cy="4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5" h="45705" extrusionOk="0">
                      <a:moveTo>
                        <a:pt x="0" y="45705"/>
                      </a:moveTo>
                      <a:lnTo>
                        <a:pt x="73738" y="45705"/>
                      </a:lnTo>
                      <a:cubicBezTo>
                        <a:pt x="79255" y="45705"/>
                        <a:pt x="83695" y="41265"/>
                        <a:pt x="83695" y="35748"/>
                      </a:cubicBezTo>
                      <a:lnTo>
                        <a:pt x="8369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2" name="Google Shape;1792;p17"/>
                <p:cNvSpPr/>
                <p:nvPr/>
              </p:nvSpPr>
              <p:spPr>
                <a:xfrm>
                  <a:off x="5901473" y="4083806"/>
                  <a:ext cx="162143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43" h="4485" extrusionOk="0">
                      <a:moveTo>
                        <a:pt x="0" y="0"/>
                      </a:moveTo>
                      <a:lnTo>
                        <a:pt x="16214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3" name="Google Shape;1793;p17"/>
                <p:cNvSpPr/>
                <p:nvPr/>
              </p:nvSpPr>
              <p:spPr>
                <a:xfrm>
                  <a:off x="5834552" y="3974814"/>
                  <a:ext cx="9957" cy="10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7" h="109037" extrusionOk="0">
                      <a:moveTo>
                        <a:pt x="0" y="0"/>
                      </a:moveTo>
                      <a:lnTo>
                        <a:pt x="0" y="99080"/>
                      </a:lnTo>
                      <a:cubicBezTo>
                        <a:pt x="0" y="104597"/>
                        <a:pt x="4440" y="109037"/>
                        <a:pt x="9957" y="10903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4" name="Google Shape;1794;p17"/>
                <p:cNvSpPr/>
                <p:nvPr/>
              </p:nvSpPr>
              <p:spPr>
                <a:xfrm>
                  <a:off x="6044867" y="3801502"/>
                  <a:ext cx="127157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57" h="27360" extrusionOk="0">
                      <a:moveTo>
                        <a:pt x="127158" y="21395"/>
                      </a:moveTo>
                      <a:lnTo>
                        <a:pt x="118771" y="5158"/>
                      </a:lnTo>
                      <a:cubicBezTo>
                        <a:pt x="117111" y="1974"/>
                        <a:pt x="113881" y="0"/>
                        <a:pt x="110293" y="0"/>
                      </a:cubicBezTo>
                      <a:lnTo>
                        <a:pt x="17358" y="0"/>
                      </a:lnTo>
                      <a:cubicBezTo>
                        <a:pt x="13456" y="0"/>
                        <a:pt x="9913" y="2377"/>
                        <a:pt x="8477" y="6010"/>
                      </a:cubicBezTo>
                      <a:lnTo>
                        <a:pt x="0" y="273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5" name="Google Shape;1795;p17"/>
              <p:cNvGrpSpPr/>
              <p:nvPr/>
            </p:nvGrpSpPr>
            <p:grpSpPr>
              <a:xfrm>
                <a:off x="-1461198" y="373744"/>
                <a:ext cx="1318133" cy="1043827"/>
                <a:chOff x="5868282" y="3823211"/>
                <a:chExt cx="392103" cy="310515"/>
              </a:xfrm>
            </p:grpSpPr>
            <p:sp>
              <p:nvSpPr>
                <p:cNvPr id="1796" name="Google Shape;1796;p17"/>
                <p:cNvSpPr/>
                <p:nvPr/>
              </p:nvSpPr>
              <p:spPr>
                <a:xfrm>
                  <a:off x="5868282" y="3823211"/>
                  <a:ext cx="392103" cy="28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87551" extrusionOk="0">
                      <a:moveTo>
                        <a:pt x="380532" y="287507"/>
                      </a:moveTo>
                      <a:lnTo>
                        <a:pt x="11572" y="287507"/>
                      </a:lnTo>
                      <a:cubicBezTo>
                        <a:pt x="5158" y="287507"/>
                        <a:pt x="0" y="282304"/>
                        <a:pt x="0" y="275935"/>
                      </a:cubicBezTo>
                      <a:lnTo>
                        <a:pt x="0" y="45481"/>
                      </a:lnTo>
                      <a:cubicBezTo>
                        <a:pt x="0" y="39067"/>
                        <a:pt x="5203" y="33909"/>
                        <a:pt x="11572" y="33909"/>
                      </a:cubicBezTo>
                      <a:lnTo>
                        <a:pt x="210315" y="33909"/>
                      </a:lnTo>
                      <a:cubicBezTo>
                        <a:pt x="215069" y="33909"/>
                        <a:pt x="219375" y="30993"/>
                        <a:pt x="221125" y="26553"/>
                      </a:cubicBezTo>
                      <a:lnTo>
                        <a:pt x="228615" y="7356"/>
                      </a:lnTo>
                      <a:cubicBezTo>
                        <a:pt x="230364" y="2915"/>
                        <a:pt x="234625" y="0"/>
                        <a:pt x="239425" y="0"/>
                      </a:cubicBezTo>
                      <a:lnTo>
                        <a:pt x="339446" y="0"/>
                      </a:lnTo>
                      <a:cubicBezTo>
                        <a:pt x="343797" y="0"/>
                        <a:pt x="347744" y="2422"/>
                        <a:pt x="349718" y="6279"/>
                      </a:cubicBezTo>
                      <a:lnTo>
                        <a:pt x="360751" y="27674"/>
                      </a:lnTo>
                      <a:cubicBezTo>
                        <a:pt x="362725" y="31531"/>
                        <a:pt x="366717" y="33954"/>
                        <a:pt x="371023" y="33954"/>
                      </a:cubicBezTo>
                      <a:lnTo>
                        <a:pt x="380532" y="33954"/>
                      </a:lnTo>
                      <a:cubicBezTo>
                        <a:pt x="386946" y="33954"/>
                        <a:pt x="392104" y="39156"/>
                        <a:pt x="392104" y="45525"/>
                      </a:cubicBezTo>
                      <a:lnTo>
                        <a:pt x="392104" y="275979"/>
                      </a:lnTo>
                      <a:cubicBezTo>
                        <a:pt x="392104" y="282393"/>
                        <a:pt x="386901" y="287552"/>
                        <a:pt x="380532" y="287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7" name="Google Shape;1797;p17"/>
                <p:cNvSpPr/>
                <p:nvPr/>
              </p:nvSpPr>
              <p:spPr>
                <a:xfrm>
                  <a:off x="5868282" y="3880129"/>
                  <a:ext cx="392103" cy="25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103" h="253597" extrusionOk="0">
                      <a:moveTo>
                        <a:pt x="380532" y="0"/>
                      </a:moveTo>
                      <a:cubicBezTo>
                        <a:pt x="386923" y="0"/>
                        <a:pt x="392104" y="5181"/>
                        <a:pt x="392104" y="11572"/>
                      </a:cubicBezTo>
                      <a:lnTo>
                        <a:pt x="392104" y="242026"/>
                      </a:lnTo>
                      <a:cubicBezTo>
                        <a:pt x="392104" y="248417"/>
                        <a:pt x="386923" y="253598"/>
                        <a:pt x="380532" y="253598"/>
                      </a:cubicBezTo>
                      <a:lnTo>
                        <a:pt x="11572" y="253598"/>
                      </a:lnTo>
                      <a:cubicBezTo>
                        <a:pt x="5181" y="253598"/>
                        <a:pt x="0" y="248417"/>
                        <a:pt x="0" y="242026"/>
                      </a:cubicBezTo>
                      <a:lnTo>
                        <a:pt x="0" y="11572"/>
                      </a:lnTo>
                      <a:cubicBezTo>
                        <a:pt x="0" y="5181"/>
                        <a:pt x="5181" y="0"/>
                        <a:pt x="115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8" name="Google Shape;1798;p17"/>
                <p:cNvSpPr/>
                <p:nvPr/>
              </p:nvSpPr>
              <p:spPr>
                <a:xfrm>
                  <a:off x="5883038" y="3897891"/>
                  <a:ext cx="133885" cy="6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85" h="63646" extrusionOk="0">
                      <a:moveTo>
                        <a:pt x="133886" y="0"/>
                      </a:moveTo>
                      <a:lnTo>
                        <a:pt x="9957" y="0"/>
                      </a:lnTo>
                      <a:cubicBezTo>
                        <a:pt x="4440" y="0"/>
                        <a:pt x="0" y="4441"/>
                        <a:pt x="0" y="9957"/>
                      </a:cubicBezTo>
                      <a:lnTo>
                        <a:pt x="0" y="6364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9" name="Google Shape;1799;p17"/>
                <p:cNvSpPr/>
                <p:nvPr/>
              </p:nvSpPr>
              <p:spPr>
                <a:xfrm>
                  <a:off x="6072138" y="3897891"/>
                  <a:ext cx="32114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4" h="4485" extrusionOk="0">
                      <a:moveTo>
                        <a:pt x="3211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0" name="Google Shape;1800;p17"/>
                <p:cNvSpPr/>
                <p:nvPr/>
              </p:nvSpPr>
              <p:spPr>
                <a:xfrm>
                  <a:off x="6146728" y="3897891"/>
                  <a:ext cx="29692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2" h="4485" extrusionOk="0">
                      <a:moveTo>
                        <a:pt x="296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17"/>
                <p:cNvSpPr/>
                <p:nvPr/>
              </p:nvSpPr>
              <p:spPr>
                <a:xfrm>
                  <a:off x="6211361" y="3897891"/>
                  <a:ext cx="34267" cy="13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7" h="139761" extrusionOk="0">
                      <a:moveTo>
                        <a:pt x="34268" y="139762"/>
                      </a:moveTo>
                      <a:lnTo>
                        <a:pt x="34268" y="9957"/>
                      </a:lnTo>
                      <a:cubicBezTo>
                        <a:pt x="34268" y="4441"/>
                        <a:pt x="29827" y="0"/>
                        <a:pt x="2431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17"/>
                <p:cNvSpPr/>
                <p:nvPr/>
              </p:nvSpPr>
              <p:spPr>
                <a:xfrm>
                  <a:off x="6161978" y="4070260"/>
                  <a:ext cx="83695" cy="45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5" h="45705" extrusionOk="0">
                      <a:moveTo>
                        <a:pt x="0" y="45705"/>
                      </a:moveTo>
                      <a:lnTo>
                        <a:pt x="73738" y="45705"/>
                      </a:lnTo>
                      <a:cubicBezTo>
                        <a:pt x="79255" y="45705"/>
                        <a:pt x="83695" y="41265"/>
                        <a:pt x="83695" y="35748"/>
                      </a:cubicBezTo>
                      <a:lnTo>
                        <a:pt x="8369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17"/>
                <p:cNvSpPr/>
                <p:nvPr/>
              </p:nvSpPr>
              <p:spPr>
                <a:xfrm>
                  <a:off x="5950003" y="4115966"/>
                  <a:ext cx="162143" cy="4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43" h="4485" extrusionOk="0">
                      <a:moveTo>
                        <a:pt x="0" y="0"/>
                      </a:moveTo>
                      <a:lnTo>
                        <a:pt x="16214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17"/>
                <p:cNvSpPr/>
                <p:nvPr/>
              </p:nvSpPr>
              <p:spPr>
                <a:xfrm>
                  <a:off x="5883038" y="4006928"/>
                  <a:ext cx="9957" cy="10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7" h="109037" extrusionOk="0">
                      <a:moveTo>
                        <a:pt x="0" y="0"/>
                      </a:moveTo>
                      <a:lnTo>
                        <a:pt x="0" y="99080"/>
                      </a:lnTo>
                      <a:cubicBezTo>
                        <a:pt x="0" y="104597"/>
                        <a:pt x="4440" y="109037"/>
                        <a:pt x="9957" y="10903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17"/>
                <p:cNvSpPr/>
                <p:nvPr/>
              </p:nvSpPr>
              <p:spPr>
                <a:xfrm>
                  <a:off x="6093353" y="3833662"/>
                  <a:ext cx="127157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57" h="27360" extrusionOk="0">
                      <a:moveTo>
                        <a:pt x="127158" y="21395"/>
                      </a:moveTo>
                      <a:lnTo>
                        <a:pt x="118771" y="5158"/>
                      </a:lnTo>
                      <a:cubicBezTo>
                        <a:pt x="117111" y="1974"/>
                        <a:pt x="113837" y="0"/>
                        <a:pt x="110293" y="0"/>
                      </a:cubicBezTo>
                      <a:lnTo>
                        <a:pt x="17358" y="0"/>
                      </a:lnTo>
                      <a:cubicBezTo>
                        <a:pt x="13456" y="0"/>
                        <a:pt x="9913" y="2377"/>
                        <a:pt x="8477" y="6010"/>
                      </a:cubicBezTo>
                      <a:lnTo>
                        <a:pt x="0" y="273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06" name="Google Shape;1806;p17"/>
            <p:cNvGrpSpPr/>
            <p:nvPr/>
          </p:nvGrpSpPr>
          <p:grpSpPr>
            <a:xfrm>
              <a:off x="3112937" y="4845800"/>
              <a:ext cx="515872" cy="230786"/>
              <a:chOff x="10081934" y="109459"/>
              <a:chExt cx="669269" cy="299410"/>
            </a:xfrm>
          </p:grpSpPr>
          <p:grpSp>
            <p:nvGrpSpPr>
              <p:cNvPr id="1807" name="Google Shape;1807;p17"/>
              <p:cNvGrpSpPr/>
              <p:nvPr/>
            </p:nvGrpSpPr>
            <p:grpSpPr>
              <a:xfrm rot="5400000">
                <a:off x="10451782" y="109449"/>
                <a:ext cx="299410" cy="299430"/>
                <a:chOff x="5605607" y="5197883"/>
                <a:chExt cx="199235" cy="199235"/>
              </a:xfrm>
            </p:grpSpPr>
            <p:sp>
              <p:nvSpPr>
                <p:cNvPr id="1808" name="Google Shape;1808;p17"/>
                <p:cNvSpPr/>
                <p:nvPr/>
              </p:nvSpPr>
              <p:spPr>
                <a:xfrm>
                  <a:off x="5605607" y="5197883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17"/>
                <p:cNvSpPr/>
                <p:nvPr/>
              </p:nvSpPr>
              <p:spPr>
                <a:xfrm>
                  <a:off x="5618962" y="5211238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17"/>
                <p:cNvSpPr/>
                <p:nvPr/>
              </p:nvSpPr>
              <p:spPr>
                <a:xfrm>
                  <a:off x="5633009" y="5241113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8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17"/>
                <p:cNvSpPr/>
                <p:nvPr/>
              </p:nvSpPr>
              <p:spPr>
                <a:xfrm>
                  <a:off x="5705275" y="5297501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5"/>
                        <a:pt x="0" y="7221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17"/>
                <p:cNvSpPr/>
                <p:nvPr/>
              </p:nvSpPr>
              <p:spPr>
                <a:xfrm>
                  <a:off x="5675498" y="5225236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3" name="Google Shape;1813;p17"/>
              <p:cNvGrpSpPr/>
              <p:nvPr/>
            </p:nvGrpSpPr>
            <p:grpSpPr>
              <a:xfrm rot="5400000">
                <a:off x="10081944" y="109449"/>
                <a:ext cx="299410" cy="299430"/>
                <a:chOff x="5605607" y="4967634"/>
                <a:chExt cx="199235" cy="199235"/>
              </a:xfrm>
            </p:grpSpPr>
            <p:sp>
              <p:nvSpPr>
                <p:cNvPr id="1814" name="Google Shape;1814;p17"/>
                <p:cNvSpPr/>
                <p:nvPr/>
              </p:nvSpPr>
              <p:spPr>
                <a:xfrm>
                  <a:off x="5605607" y="4967634"/>
                  <a:ext cx="199235" cy="19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35" h="199235" extrusionOk="0">
                      <a:moveTo>
                        <a:pt x="199236" y="99618"/>
                      </a:moveTo>
                      <a:cubicBezTo>
                        <a:pt x="199236" y="154635"/>
                        <a:pt x="154635" y="199236"/>
                        <a:pt x="99618" y="199236"/>
                      </a:cubicBezTo>
                      <a:cubicBezTo>
                        <a:pt x="44600" y="199236"/>
                        <a:pt x="0" y="154635"/>
                        <a:pt x="0" y="99618"/>
                      </a:cubicBezTo>
                      <a:cubicBezTo>
                        <a:pt x="0" y="44600"/>
                        <a:pt x="44600" y="0"/>
                        <a:pt x="99618" y="0"/>
                      </a:cubicBezTo>
                      <a:cubicBezTo>
                        <a:pt x="154635" y="0"/>
                        <a:pt x="199236" y="44600"/>
                        <a:pt x="199236" y="9961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5" name="Google Shape;1815;p17"/>
                <p:cNvSpPr/>
                <p:nvPr/>
              </p:nvSpPr>
              <p:spPr>
                <a:xfrm>
                  <a:off x="5618962" y="4980989"/>
                  <a:ext cx="172525" cy="17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25" h="172525" extrusionOk="0">
                      <a:moveTo>
                        <a:pt x="172526" y="86263"/>
                      </a:moveTo>
                      <a:cubicBezTo>
                        <a:pt x="172526" y="133905"/>
                        <a:pt x="133905" y="172526"/>
                        <a:pt x="86263" y="172526"/>
                      </a:cubicBezTo>
                      <a:cubicBezTo>
                        <a:pt x="38621" y="172526"/>
                        <a:pt x="0" y="133905"/>
                        <a:pt x="0" y="86263"/>
                      </a:cubicBezTo>
                      <a:cubicBezTo>
                        <a:pt x="0" y="38621"/>
                        <a:pt x="38621" y="0"/>
                        <a:pt x="86263" y="0"/>
                      </a:cubicBezTo>
                      <a:cubicBezTo>
                        <a:pt x="133905" y="0"/>
                        <a:pt x="172526" y="38621"/>
                        <a:pt x="172526" y="8626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6" name="Google Shape;1816;p17"/>
                <p:cNvSpPr/>
                <p:nvPr/>
              </p:nvSpPr>
              <p:spPr>
                <a:xfrm>
                  <a:off x="5633009" y="5010864"/>
                  <a:ext cx="27105" cy="5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05" h="56387" extrusionOk="0">
                      <a:moveTo>
                        <a:pt x="0" y="56387"/>
                      </a:moveTo>
                      <a:cubicBezTo>
                        <a:pt x="0" y="33585"/>
                        <a:pt x="10585" y="13207"/>
                        <a:pt x="27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7" name="Google Shape;1817;p17"/>
                <p:cNvSpPr/>
                <p:nvPr/>
              </p:nvSpPr>
              <p:spPr>
                <a:xfrm>
                  <a:off x="5705275" y="5067252"/>
                  <a:ext cx="72215" cy="72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5" h="72215" extrusionOk="0">
                      <a:moveTo>
                        <a:pt x="72216" y="0"/>
                      </a:moveTo>
                      <a:cubicBezTo>
                        <a:pt x="72216" y="39867"/>
                        <a:pt x="39867" y="72216"/>
                        <a:pt x="0" y="7221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8" name="Google Shape;1818;p17"/>
                <p:cNvSpPr/>
                <p:nvPr/>
              </p:nvSpPr>
              <p:spPr>
                <a:xfrm>
                  <a:off x="5675498" y="4994987"/>
                  <a:ext cx="29776" cy="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6" h="6430" extrusionOk="0">
                      <a:moveTo>
                        <a:pt x="0" y="6430"/>
                      </a:moveTo>
                      <a:cubicBezTo>
                        <a:pt x="4550" y="4353"/>
                        <a:pt x="9348" y="2770"/>
                        <a:pt x="14295" y="1682"/>
                      </a:cubicBezTo>
                      <a:cubicBezTo>
                        <a:pt x="19290" y="594"/>
                        <a:pt x="24434" y="0"/>
                        <a:pt x="2977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19" name="Google Shape;1819;p17"/>
            <p:cNvGrpSpPr/>
            <p:nvPr/>
          </p:nvGrpSpPr>
          <p:grpSpPr>
            <a:xfrm>
              <a:off x="8750333" y="1310425"/>
              <a:ext cx="292706" cy="468346"/>
              <a:chOff x="8483640" y="1835791"/>
              <a:chExt cx="1895767" cy="3033331"/>
            </a:xfrm>
          </p:grpSpPr>
          <p:sp>
            <p:nvSpPr>
              <p:cNvPr id="1820" name="Google Shape;1820;p17"/>
              <p:cNvSpPr/>
              <p:nvPr/>
            </p:nvSpPr>
            <p:spPr>
              <a:xfrm>
                <a:off x="8483640" y="1835791"/>
                <a:ext cx="1895767" cy="3033331"/>
              </a:xfrm>
              <a:custGeom>
                <a:avLst/>
                <a:gdLst/>
                <a:ahLst/>
                <a:cxnLst/>
                <a:rect l="l" t="t" r="r" b="b"/>
                <a:pathLst>
                  <a:path w="331283" h="530071" extrusionOk="0">
                    <a:moveTo>
                      <a:pt x="165596" y="0"/>
                    </a:moveTo>
                    <a:cubicBezTo>
                      <a:pt x="74276" y="0"/>
                      <a:pt x="0" y="74277"/>
                      <a:pt x="0" y="165597"/>
                    </a:cubicBezTo>
                    <a:cubicBezTo>
                      <a:pt x="0" y="248888"/>
                      <a:pt x="133303" y="492484"/>
                      <a:pt x="148508" y="519979"/>
                    </a:cubicBezTo>
                    <a:cubicBezTo>
                      <a:pt x="151961" y="526214"/>
                      <a:pt x="158510" y="530071"/>
                      <a:pt x="165641" y="530071"/>
                    </a:cubicBezTo>
                    <a:cubicBezTo>
                      <a:pt x="172773" y="530071"/>
                      <a:pt x="179322" y="526214"/>
                      <a:pt x="182775" y="519979"/>
                    </a:cubicBezTo>
                    <a:cubicBezTo>
                      <a:pt x="197981" y="492484"/>
                      <a:pt x="331283" y="248888"/>
                      <a:pt x="331283" y="165597"/>
                    </a:cubicBezTo>
                    <a:cubicBezTo>
                      <a:pt x="331283" y="74277"/>
                      <a:pt x="257006" y="0"/>
                      <a:pt x="165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17"/>
              <p:cNvSpPr/>
              <p:nvPr/>
            </p:nvSpPr>
            <p:spPr>
              <a:xfrm>
                <a:off x="8595496" y="1947901"/>
                <a:ext cx="1671434" cy="2809513"/>
              </a:xfrm>
              <a:custGeom>
                <a:avLst/>
                <a:gdLst/>
                <a:ahLst/>
                <a:cxnLst/>
                <a:rect l="l" t="t" r="r" b="b"/>
                <a:pathLst>
                  <a:path w="292081" h="490959" extrusionOk="0">
                    <a:moveTo>
                      <a:pt x="292082" y="146041"/>
                    </a:moveTo>
                    <a:cubicBezTo>
                      <a:pt x="292082" y="226686"/>
                      <a:pt x="146041" y="490960"/>
                      <a:pt x="146041" y="490960"/>
                    </a:cubicBezTo>
                    <a:cubicBezTo>
                      <a:pt x="146041" y="490960"/>
                      <a:pt x="0" y="226686"/>
                      <a:pt x="0" y="146041"/>
                    </a:cubicBezTo>
                    <a:cubicBezTo>
                      <a:pt x="0" y="65396"/>
                      <a:pt x="65395" y="0"/>
                      <a:pt x="146041" y="0"/>
                    </a:cubicBezTo>
                    <a:cubicBezTo>
                      <a:pt x="226686" y="0"/>
                      <a:pt x="292082" y="65396"/>
                      <a:pt x="292082" y="1460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17"/>
              <p:cNvSpPr/>
              <p:nvPr/>
            </p:nvSpPr>
            <p:spPr>
              <a:xfrm>
                <a:off x="9430818" y="1947386"/>
                <a:ext cx="835720" cy="2809770"/>
              </a:xfrm>
              <a:custGeom>
                <a:avLst/>
                <a:gdLst/>
                <a:ahLst/>
                <a:cxnLst/>
                <a:rect l="l" t="t" r="r" b="b"/>
                <a:pathLst>
                  <a:path w="146041" h="491004" extrusionOk="0">
                    <a:moveTo>
                      <a:pt x="0" y="45"/>
                    </a:moveTo>
                    <a:cubicBezTo>
                      <a:pt x="80645" y="45"/>
                      <a:pt x="146041" y="65441"/>
                      <a:pt x="146041" y="146086"/>
                    </a:cubicBezTo>
                    <a:cubicBezTo>
                      <a:pt x="146041" y="226731"/>
                      <a:pt x="0" y="491005"/>
                      <a:pt x="0" y="49100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17"/>
              <p:cNvSpPr/>
              <p:nvPr/>
            </p:nvSpPr>
            <p:spPr>
              <a:xfrm rot="-1341582">
                <a:off x="9083046" y="2408439"/>
                <a:ext cx="698028" cy="698028"/>
              </a:xfrm>
              <a:custGeom>
                <a:avLst/>
                <a:gdLst/>
                <a:ahLst/>
                <a:cxnLst/>
                <a:rect l="l" t="t" r="r" b="b"/>
                <a:pathLst>
                  <a:path w="122089" h="122089" extrusionOk="0">
                    <a:moveTo>
                      <a:pt x="122090" y="61045"/>
                    </a:moveTo>
                    <a:cubicBezTo>
                      <a:pt x="122090" y="94759"/>
                      <a:pt x="94759" y="122090"/>
                      <a:pt x="61045" y="122090"/>
                    </a:cubicBezTo>
                    <a:cubicBezTo>
                      <a:pt x="27331" y="122090"/>
                      <a:pt x="0" y="94759"/>
                      <a:pt x="0" y="61045"/>
                    </a:cubicBezTo>
                    <a:cubicBezTo>
                      <a:pt x="0" y="27331"/>
                      <a:pt x="27331" y="0"/>
                      <a:pt x="61045" y="0"/>
                    </a:cubicBezTo>
                    <a:cubicBezTo>
                      <a:pt x="94759" y="0"/>
                      <a:pt x="122090" y="27331"/>
                      <a:pt x="122090" y="6104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17"/>
              <p:cNvSpPr/>
              <p:nvPr/>
            </p:nvSpPr>
            <p:spPr>
              <a:xfrm>
                <a:off x="9660177" y="3299105"/>
                <a:ext cx="379608" cy="875754"/>
              </a:xfrm>
              <a:custGeom>
                <a:avLst/>
                <a:gdLst/>
                <a:ahLst/>
                <a:cxnLst/>
                <a:rect l="l" t="t" r="r" b="b"/>
                <a:pathLst>
                  <a:path w="66336" h="153037" extrusionOk="0">
                    <a:moveTo>
                      <a:pt x="66337" y="0"/>
                    </a:moveTo>
                    <a:cubicBezTo>
                      <a:pt x="66337" y="0"/>
                      <a:pt x="28437" y="89840"/>
                      <a:pt x="0" y="153038"/>
                    </a:cubicBezTo>
                  </a:path>
                </a:pathLst>
              </a:custGeom>
              <a:solidFill>
                <a:srgbClr val="F7B70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17"/>
              <p:cNvSpPr/>
              <p:nvPr/>
            </p:nvSpPr>
            <p:spPr>
              <a:xfrm>
                <a:off x="9508814" y="4219833"/>
                <a:ext cx="128590" cy="268986"/>
              </a:xfrm>
              <a:custGeom>
                <a:avLst/>
                <a:gdLst/>
                <a:ahLst/>
                <a:cxnLst/>
                <a:rect l="l" t="t" r="r" b="b"/>
                <a:pathLst>
                  <a:path w="22471" h="47005" extrusionOk="0">
                    <a:moveTo>
                      <a:pt x="22471" y="0"/>
                    </a:moveTo>
                    <a:lnTo>
                      <a:pt x="0" y="4700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17"/>
              <p:cNvSpPr/>
              <p:nvPr/>
            </p:nvSpPr>
            <p:spPr>
              <a:xfrm>
                <a:off x="8675797" y="2033072"/>
                <a:ext cx="808767" cy="745882"/>
              </a:xfrm>
              <a:custGeom>
                <a:avLst/>
                <a:gdLst/>
                <a:ahLst/>
                <a:cxnLst/>
                <a:rect l="l" t="t" r="r" b="b"/>
                <a:pathLst>
                  <a:path w="141331" h="130342" extrusionOk="0">
                    <a:moveTo>
                      <a:pt x="141331" y="0"/>
                    </a:moveTo>
                    <a:cubicBezTo>
                      <a:pt x="99753" y="0"/>
                      <a:pt x="60282" y="18255"/>
                      <a:pt x="33325" y="49921"/>
                    </a:cubicBezTo>
                    <a:lnTo>
                      <a:pt x="33325" y="49921"/>
                    </a:lnTo>
                    <a:cubicBezTo>
                      <a:pt x="14039" y="72572"/>
                      <a:pt x="2377" y="100694"/>
                      <a:pt x="0" y="13034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●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○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■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●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○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■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●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○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■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8" name="Google Shape;2588;p27"/>
          <p:cNvGrpSpPr/>
          <p:nvPr/>
        </p:nvGrpSpPr>
        <p:grpSpPr>
          <a:xfrm>
            <a:off x="7867455" y="629070"/>
            <a:ext cx="905040" cy="896863"/>
            <a:chOff x="2889943" y="1276307"/>
            <a:chExt cx="1468267" cy="1455002"/>
          </a:xfrm>
        </p:grpSpPr>
        <p:sp>
          <p:nvSpPr>
            <p:cNvPr id="2589" name="Google Shape;2589;p27"/>
            <p:cNvSpPr/>
            <p:nvPr/>
          </p:nvSpPr>
          <p:spPr>
            <a:xfrm>
              <a:off x="2889943" y="1276307"/>
              <a:ext cx="1468267" cy="1455002"/>
            </a:xfrm>
            <a:custGeom>
              <a:avLst/>
              <a:gdLst/>
              <a:ahLst/>
              <a:cxnLst/>
              <a:rect l="l" t="t" r="r" b="b"/>
              <a:pathLst>
                <a:path w="799057" h="791838" extrusionOk="0">
                  <a:moveTo>
                    <a:pt x="758230" y="657325"/>
                  </a:moveTo>
                  <a:lnTo>
                    <a:pt x="799057" y="640000"/>
                  </a:lnTo>
                  <a:lnTo>
                    <a:pt x="749968" y="524497"/>
                  </a:lnTo>
                  <a:lnTo>
                    <a:pt x="709141" y="541822"/>
                  </a:lnTo>
                  <a:lnTo>
                    <a:pt x="672565" y="455917"/>
                  </a:lnTo>
                  <a:lnTo>
                    <a:pt x="629573" y="474205"/>
                  </a:lnTo>
                  <a:lnTo>
                    <a:pt x="623877" y="460729"/>
                  </a:lnTo>
                  <a:lnTo>
                    <a:pt x="795849" y="387658"/>
                  </a:lnTo>
                  <a:lnTo>
                    <a:pt x="746760" y="272154"/>
                  </a:lnTo>
                  <a:lnTo>
                    <a:pt x="703767" y="290443"/>
                  </a:lnTo>
                  <a:lnTo>
                    <a:pt x="685479" y="247450"/>
                  </a:lnTo>
                  <a:lnTo>
                    <a:pt x="642486" y="265738"/>
                  </a:lnTo>
                  <a:lnTo>
                    <a:pt x="624198" y="222745"/>
                  </a:lnTo>
                  <a:lnTo>
                    <a:pt x="581206" y="241033"/>
                  </a:lnTo>
                  <a:lnTo>
                    <a:pt x="562917" y="198040"/>
                  </a:lnTo>
                  <a:lnTo>
                    <a:pt x="519925" y="216328"/>
                  </a:lnTo>
                  <a:lnTo>
                    <a:pt x="501637" y="173335"/>
                  </a:lnTo>
                  <a:lnTo>
                    <a:pt x="458644" y="191623"/>
                  </a:lnTo>
                  <a:lnTo>
                    <a:pt x="440356" y="148630"/>
                  </a:lnTo>
                  <a:lnTo>
                    <a:pt x="397363" y="166918"/>
                  </a:lnTo>
                  <a:lnTo>
                    <a:pt x="379075" y="123925"/>
                  </a:lnTo>
                  <a:lnTo>
                    <a:pt x="336082" y="142214"/>
                  </a:lnTo>
                  <a:lnTo>
                    <a:pt x="317794" y="99220"/>
                  </a:lnTo>
                  <a:lnTo>
                    <a:pt x="274801" y="117509"/>
                  </a:lnTo>
                  <a:lnTo>
                    <a:pt x="256513" y="74516"/>
                  </a:lnTo>
                  <a:lnTo>
                    <a:pt x="213520" y="92804"/>
                  </a:lnTo>
                  <a:lnTo>
                    <a:pt x="195232" y="49811"/>
                  </a:lnTo>
                  <a:lnTo>
                    <a:pt x="152240" y="68099"/>
                  </a:lnTo>
                  <a:lnTo>
                    <a:pt x="133952" y="25106"/>
                  </a:lnTo>
                  <a:lnTo>
                    <a:pt x="90959" y="43394"/>
                  </a:lnTo>
                  <a:lnTo>
                    <a:pt x="90798" y="42993"/>
                  </a:lnTo>
                  <a:lnTo>
                    <a:pt x="90798" y="42993"/>
                  </a:lnTo>
                  <a:cubicBezTo>
                    <a:pt x="90798" y="42993"/>
                    <a:pt x="72510" y="0"/>
                    <a:pt x="72510" y="0"/>
                  </a:cubicBezTo>
                  <a:lnTo>
                    <a:pt x="0" y="30801"/>
                  </a:lnTo>
                  <a:lnTo>
                    <a:pt x="30801" y="103311"/>
                  </a:lnTo>
                  <a:lnTo>
                    <a:pt x="30801" y="103311"/>
                  </a:lnTo>
                  <a:cubicBezTo>
                    <a:pt x="30801" y="103311"/>
                    <a:pt x="55506" y="161464"/>
                    <a:pt x="55506" y="161464"/>
                  </a:cubicBezTo>
                  <a:lnTo>
                    <a:pt x="85665" y="232370"/>
                  </a:lnTo>
                  <a:lnTo>
                    <a:pt x="85665" y="232370"/>
                  </a:lnTo>
                  <a:cubicBezTo>
                    <a:pt x="85665" y="232370"/>
                    <a:pt x="91440" y="245926"/>
                    <a:pt x="91440" y="245926"/>
                  </a:cubicBezTo>
                  <a:lnTo>
                    <a:pt x="91440" y="245926"/>
                  </a:lnTo>
                  <a:cubicBezTo>
                    <a:pt x="91440" y="245926"/>
                    <a:pt x="119594" y="312179"/>
                    <a:pt x="119594" y="312179"/>
                  </a:cubicBezTo>
                  <a:lnTo>
                    <a:pt x="140529" y="361509"/>
                  </a:lnTo>
                  <a:lnTo>
                    <a:pt x="140529" y="361509"/>
                  </a:lnTo>
                  <a:cubicBezTo>
                    <a:pt x="140529" y="361509"/>
                    <a:pt x="146304" y="375065"/>
                    <a:pt x="146304" y="375065"/>
                  </a:cubicBezTo>
                  <a:lnTo>
                    <a:pt x="146304" y="375065"/>
                  </a:lnTo>
                  <a:lnTo>
                    <a:pt x="151678" y="387658"/>
                  </a:lnTo>
                  <a:lnTo>
                    <a:pt x="158897" y="404582"/>
                  </a:lnTo>
                  <a:lnTo>
                    <a:pt x="158897" y="404582"/>
                  </a:lnTo>
                  <a:lnTo>
                    <a:pt x="171811" y="434982"/>
                  </a:lnTo>
                  <a:lnTo>
                    <a:pt x="182880" y="461130"/>
                  </a:lnTo>
                  <a:lnTo>
                    <a:pt x="182880" y="461130"/>
                  </a:lnTo>
                  <a:cubicBezTo>
                    <a:pt x="182880" y="461130"/>
                    <a:pt x="201168" y="504123"/>
                    <a:pt x="201168" y="504123"/>
                  </a:cubicBezTo>
                  <a:lnTo>
                    <a:pt x="201168" y="504123"/>
                  </a:lnTo>
                  <a:cubicBezTo>
                    <a:pt x="201168" y="504123"/>
                    <a:pt x="229322" y="570377"/>
                    <a:pt x="229322" y="570377"/>
                  </a:cubicBezTo>
                  <a:lnTo>
                    <a:pt x="250257" y="619707"/>
                  </a:lnTo>
                  <a:lnTo>
                    <a:pt x="250257" y="619707"/>
                  </a:lnTo>
                  <a:cubicBezTo>
                    <a:pt x="250257" y="619707"/>
                    <a:pt x="256032" y="633262"/>
                    <a:pt x="256032" y="633262"/>
                  </a:cubicBezTo>
                  <a:lnTo>
                    <a:pt x="256032" y="633262"/>
                  </a:lnTo>
                  <a:lnTo>
                    <a:pt x="286833" y="705772"/>
                  </a:lnTo>
                  <a:lnTo>
                    <a:pt x="286833" y="705772"/>
                  </a:lnTo>
                  <a:lnTo>
                    <a:pt x="292608" y="719328"/>
                  </a:lnTo>
                  <a:lnTo>
                    <a:pt x="292608" y="719328"/>
                  </a:lnTo>
                  <a:lnTo>
                    <a:pt x="299907" y="736573"/>
                  </a:lnTo>
                  <a:lnTo>
                    <a:pt x="305121" y="748845"/>
                  </a:lnTo>
                  <a:lnTo>
                    <a:pt x="305121" y="748845"/>
                  </a:lnTo>
                  <a:cubicBezTo>
                    <a:pt x="305121" y="748845"/>
                    <a:pt x="323409" y="791839"/>
                    <a:pt x="323409" y="791839"/>
                  </a:cubicBezTo>
                  <a:lnTo>
                    <a:pt x="438912" y="742750"/>
                  </a:lnTo>
                  <a:lnTo>
                    <a:pt x="420624" y="699757"/>
                  </a:lnTo>
                  <a:lnTo>
                    <a:pt x="463617" y="681469"/>
                  </a:lnTo>
                  <a:lnTo>
                    <a:pt x="445329" y="638476"/>
                  </a:lnTo>
                  <a:lnTo>
                    <a:pt x="488322" y="620188"/>
                  </a:lnTo>
                  <a:lnTo>
                    <a:pt x="470034" y="577195"/>
                  </a:lnTo>
                  <a:lnTo>
                    <a:pt x="483509" y="571500"/>
                  </a:lnTo>
                  <a:lnTo>
                    <a:pt x="520085" y="657486"/>
                  </a:lnTo>
                  <a:lnTo>
                    <a:pt x="563078" y="639198"/>
                  </a:lnTo>
                  <a:lnTo>
                    <a:pt x="599654" y="725103"/>
                  </a:lnTo>
                  <a:lnTo>
                    <a:pt x="642647" y="706815"/>
                  </a:lnTo>
                  <a:lnTo>
                    <a:pt x="660935" y="749808"/>
                  </a:lnTo>
                  <a:lnTo>
                    <a:pt x="733445" y="719007"/>
                  </a:lnTo>
                  <a:lnTo>
                    <a:pt x="733445" y="719007"/>
                  </a:lnTo>
                  <a:cubicBezTo>
                    <a:pt x="733445" y="719007"/>
                    <a:pt x="776438" y="700719"/>
                    <a:pt x="776438" y="700719"/>
                  </a:cubicBezTo>
                  <a:lnTo>
                    <a:pt x="758150" y="65772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7"/>
            <p:cNvSpPr/>
            <p:nvPr/>
          </p:nvSpPr>
          <p:spPr>
            <a:xfrm>
              <a:off x="2984944" y="1370868"/>
              <a:ext cx="1210192" cy="1264873"/>
            </a:xfrm>
            <a:custGeom>
              <a:avLst/>
              <a:gdLst/>
              <a:ahLst/>
              <a:cxnLst/>
              <a:rect l="l" t="t" r="r" b="b"/>
              <a:pathLst>
                <a:path w="658608" h="688366" extrusionOk="0">
                  <a:moveTo>
                    <a:pt x="0" y="0"/>
                  </a:moveTo>
                  <a:lnTo>
                    <a:pt x="658609" y="608798"/>
                  </a:lnTo>
                  <a:lnTo>
                    <a:pt x="658609" y="627969"/>
                  </a:lnTo>
                  <a:lnTo>
                    <a:pt x="612889" y="645294"/>
                  </a:lnTo>
                  <a:lnTo>
                    <a:pt x="588745" y="627969"/>
                  </a:lnTo>
                  <a:lnTo>
                    <a:pt x="519925" y="566287"/>
                  </a:lnTo>
                  <a:lnTo>
                    <a:pt x="440356" y="498589"/>
                  </a:lnTo>
                  <a:lnTo>
                    <a:pt x="397363" y="516877"/>
                  </a:lnTo>
                  <a:lnTo>
                    <a:pt x="372658" y="578158"/>
                  </a:lnTo>
                  <a:lnTo>
                    <a:pt x="347953" y="639439"/>
                  </a:lnTo>
                  <a:lnTo>
                    <a:pt x="306484" y="688367"/>
                  </a:lnTo>
                  <a:lnTo>
                    <a:pt x="274320" y="627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91" name="Google Shape;2591;p27"/>
            <p:cNvGrpSpPr/>
            <p:nvPr/>
          </p:nvGrpSpPr>
          <p:grpSpPr>
            <a:xfrm>
              <a:off x="2928928" y="1315581"/>
              <a:ext cx="1389595" cy="1376412"/>
              <a:chOff x="3952751" y="6047300"/>
              <a:chExt cx="756695" cy="749516"/>
            </a:xfrm>
          </p:grpSpPr>
          <p:sp>
            <p:nvSpPr>
              <p:cNvPr id="2592" name="Google Shape;2592;p27"/>
              <p:cNvSpPr/>
              <p:nvPr/>
            </p:nvSpPr>
            <p:spPr>
              <a:xfrm rot="-1378363">
                <a:off x="4021397" y="6079690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 rot="-1378363">
                <a:off x="4082646" y="6104440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 rot="-1378363">
                <a:off x="4143933" y="612913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 rot="-1378363">
                <a:off x="4205262" y="615380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 rot="-1378363">
                <a:off x="4266431" y="617863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 rot="-1378363">
                <a:off x="4327760" y="620330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 rot="-1378363">
                <a:off x="4389089" y="622797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 rot="-1378363">
                <a:off x="4450258" y="625272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 rot="-1378363">
                <a:off x="4511513" y="6277347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 rot="-1378363">
                <a:off x="4572762" y="6302177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 rot="-1378363">
                <a:off x="4634043" y="6327001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 rot="-1378363">
                <a:off x="4652372" y="6369921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 rot="-1378363">
                <a:off x="4609422" y="638809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 rot="-1378363">
                <a:off x="4566342" y="640642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 rot="-1378363">
                <a:off x="4523422" y="642459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 rot="-1378363">
                <a:off x="4480343" y="644308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 rot="-1378363">
                <a:off x="4498672" y="648600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 rot="-1378363">
                <a:off x="4560001" y="651067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 rot="-1378363">
                <a:off x="4578251" y="6553594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 rot="-1378363">
                <a:off x="4430922" y="6565583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 rot="-1378363">
                <a:off x="4369754" y="6540753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 rot="-1378363">
                <a:off x="4344923" y="6602162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 rot="-1378363">
                <a:off x="4320333" y="6663331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 rot="-1378363">
                <a:off x="4295632" y="672450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 rot="-1378363">
                <a:off x="4252552" y="674291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 rot="-1378363">
                <a:off x="4234223" y="669991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 rot="-1378363">
                <a:off x="4215973" y="6656917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 rot="-1378363">
                <a:off x="4197692" y="6613843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 rot="-1378363">
                <a:off x="4179363" y="6570844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 rot="-1378363">
                <a:off x="4161194" y="6527764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 rot="-1378363">
                <a:off x="4142913" y="6484690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 rot="-1378363">
                <a:off x="4124583" y="6441691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 rot="-1378363">
                <a:off x="4106222" y="6398698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 rot="-1378363">
                <a:off x="4087893" y="6355778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 rot="-1378363">
                <a:off x="4069724" y="6312698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 rot="-1378363">
                <a:off x="4051363" y="6269625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 rot="-1378363">
                <a:off x="4033033" y="622670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 rot="-1378363">
                <a:off x="4014864" y="6183546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 rot="-1378363">
                <a:off x="3996583" y="6140472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 rot="-1378363">
                <a:off x="3978334" y="6097473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 rot="-1378363">
                <a:off x="3960004" y="6054553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 rot="-1378363">
                <a:off x="4449252" y="6608583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 rot="-1378363">
                <a:off x="4632974" y="6682631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 rot="-1378363">
                <a:off x="4589974" y="6700880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2" y="0"/>
                    </a:lnTo>
                    <a:lnTo>
                      <a:pt x="46682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6" name="Google Shape;2636;p27"/>
              <p:cNvSpPr/>
              <p:nvPr/>
            </p:nvSpPr>
            <p:spPr>
              <a:xfrm rot="-1378363">
                <a:off x="4637290" y="6579282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2"/>
                    </a:lnTo>
                    <a:lnTo>
                      <a:pt x="0" y="466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7" name="Google Shape;2637;p27"/>
              <p:cNvSpPr/>
              <p:nvPr/>
            </p:nvSpPr>
            <p:spPr>
              <a:xfrm rot="-1378363">
                <a:off x="4655546" y="6622312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8" name="Google Shape;2638;p27"/>
              <p:cNvSpPr/>
              <p:nvPr/>
            </p:nvSpPr>
            <p:spPr>
              <a:xfrm rot="-1378363">
                <a:off x="4510507" y="6633204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9" name="Google Shape;2639;p27"/>
              <p:cNvSpPr/>
              <p:nvPr/>
            </p:nvSpPr>
            <p:spPr>
              <a:xfrm rot="-1378363">
                <a:off x="4528805" y="6676130"/>
                <a:ext cx="46647" cy="46647"/>
              </a:xfrm>
              <a:custGeom>
                <a:avLst/>
                <a:gdLst/>
                <a:ahLst/>
                <a:cxnLst/>
                <a:rect l="l" t="t" r="r" b="b"/>
                <a:pathLst>
                  <a:path w="46682" h="46682" extrusionOk="0">
                    <a:moveTo>
                      <a:pt x="0" y="0"/>
                    </a:moveTo>
                    <a:lnTo>
                      <a:pt x="46683" y="0"/>
                    </a:lnTo>
                    <a:lnTo>
                      <a:pt x="46683" y="46683"/>
                    </a:lnTo>
                    <a:lnTo>
                      <a:pt x="0" y="46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40" name="Google Shape;2640;p27"/>
          <p:cNvGrpSpPr/>
          <p:nvPr/>
        </p:nvGrpSpPr>
        <p:grpSpPr>
          <a:xfrm>
            <a:off x="2734173" y="609365"/>
            <a:ext cx="684524" cy="525098"/>
            <a:chOff x="3993398" y="256540"/>
            <a:chExt cx="684524" cy="525098"/>
          </a:xfrm>
        </p:grpSpPr>
        <p:sp>
          <p:nvSpPr>
            <p:cNvPr id="2641" name="Google Shape;2641;p27"/>
            <p:cNvSpPr/>
            <p:nvPr/>
          </p:nvSpPr>
          <p:spPr>
            <a:xfrm rot="10800000">
              <a:off x="4639162" y="57457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2" name="Google Shape;2642;p27"/>
            <p:cNvGrpSpPr/>
            <p:nvPr/>
          </p:nvGrpSpPr>
          <p:grpSpPr>
            <a:xfrm>
              <a:off x="3993398" y="457762"/>
              <a:ext cx="38757" cy="323875"/>
              <a:chOff x="2495188" y="231327"/>
              <a:chExt cx="26870" cy="224508"/>
            </a:xfrm>
          </p:grpSpPr>
          <p:sp>
            <p:nvSpPr>
              <p:cNvPr id="2643" name="Google Shape;2643;p27"/>
              <p:cNvSpPr/>
              <p:nvPr/>
            </p:nvSpPr>
            <p:spPr>
              <a:xfrm rot="-5400000">
                <a:off x="2495188" y="231327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27"/>
              <p:cNvSpPr/>
              <p:nvPr/>
            </p:nvSpPr>
            <p:spPr>
              <a:xfrm rot="-5400000">
                <a:off x="2495188" y="28073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27"/>
              <p:cNvSpPr/>
              <p:nvPr/>
            </p:nvSpPr>
            <p:spPr>
              <a:xfrm rot="-5400000">
                <a:off x="2495188" y="33014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27"/>
              <p:cNvSpPr/>
              <p:nvPr/>
            </p:nvSpPr>
            <p:spPr>
              <a:xfrm rot="-5400000">
                <a:off x="2495188" y="379556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27"/>
              <p:cNvSpPr/>
              <p:nvPr/>
            </p:nvSpPr>
            <p:spPr>
              <a:xfrm rot="-5400000">
                <a:off x="2495188" y="42896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8" name="Google Shape;2648;p27"/>
            <p:cNvSpPr/>
            <p:nvPr/>
          </p:nvSpPr>
          <p:spPr>
            <a:xfrm rot="-5400000">
              <a:off x="4399950" y="256543"/>
              <a:ext cx="38763" cy="38757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9" name="Google Shape;2649;p27"/>
          <p:cNvGrpSpPr/>
          <p:nvPr/>
        </p:nvGrpSpPr>
        <p:grpSpPr>
          <a:xfrm>
            <a:off x="525128" y="3555764"/>
            <a:ext cx="1051586" cy="1272566"/>
            <a:chOff x="556147" y="820823"/>
            <a:chExt cx="1546905" cy="1871972"/>
          </a:xfrm>
        </p:grpSpPr>
        <p:grpSp>
          <p:nvGrpSpPr>
            <p:cNvPr id="2650" name="Google Shape;2650;p27"/>
            <p:cNvGrpSpPr/>
            <p:nvPr/>
          </p:nvGrpSpPr>
          <p:grpSpPr>
            <a:xfrm>
              <a:off x="556147" y="820823"/>
              <a:ext cx="1546905" cy="1871972"/>
              <a:chOff x="1201072" y="6046670"/>
              <a:chExt cx="667431" cy="807720"/>
            </a:xfrm>
          </p:grpSpPr>
          <p:sp>
            <p:nvSpPr>
              <p:cNvPr id="2651" name="Google Shape;2651;p27"/>
              <p:cNvSpPr/>
              <p:nvPr/>
            </p:nvSpPr>
            <p:spPr>
              <a:xfrm>
                <a:off x="1201072" y="6046670"/>
                <a:ext cx="667431" cy="807720"/>
              </a:xfrm>
              <a:custGeom>
                <a:avLst/>
                <a:gdLst/>
                <a:ahLst/>
                <a:cxnLst/>
                <a:rect l="l" t="t" r="r" b="b"/>
                <a:pathLst>
                  <a:path w="667431" h="807720" extrusionOk="0">
                    <a:moveTo>
                      <a:pt x="616498" y="136118"/>
                    </a:moveTo>
                    <a:cubicBezTo>
                      <a:pt x="565003" y="128016"/>
                      <a:pt x="524015" y="92563"/>
                      <a:pt x="514551" y="48047"/>
                    </a:cubicBezTo>
                    <a:cubicBezTo>
                      <a:pt x="514551" y="48047"/>
                      <a:pt x="514551" y="48047"/>
                      <a:pt x="514551" y="48047"/>
                    </a:cubicBezTo>
                    <a:cubicBezTo>
                      <a:pt x="508615" y="20213"/>
                      <a:pt x="483509" y="0"/>
                      <a:pt x="454713" y="0"/>
                    </a:cubicBezTo>
                    <a:lnTo>
                      <a:pt x="212799" y="0"/>
                    </a:lnTo>
                    <a:cubicBezTo>
                      <a:pt x="184083" y="0"/>
                      <a:pt x="158897" y="20213"/>
                      <a:pt x="152961" y="48047"/>
                    </a:cubicBezTo>
                    <a:cubicBezTo>
                      <a:pt x="143497" y="92563"/>
                      <a:pt x="102509" y="128016"/>
                      <a:pt x="51014" y="136118"/>
                    </a:cubicBezTo>
                    <a:cubicBezTo>
                      <a:pt x="21978" y="140690"/>
                      <a:pt x="0" y="166678"/>
                      <a:pt x="0" y="196516"/>
                    </a:cubicBezTo>
                    <a:lnTo>
                      <a:pt x="0" y="323569"/>
                    </a:lnTo>
                    <a:cubicBezTo>
                      <a:pt x="0" y="485033"/>
                      <a:pt x="144299" y="807720"/>
                      <a:pt x="333756" y="807720"/>
                    </a:cubicBezTo>
                    <a:cubicBezTo>
                      <a:pt x="523213" y="807720"/>
                      <a:pt x="667432" y="485033"/>
                      <a:pt x="667432" y="323569"/>
                    </a:cubicBezTo>
                    <a:lnTo>
                      <a:pt x="667432" y="196516"/>
                    </a:lnTo>
                    <a:cubicBezTo>
                      <a:pt x="667432" y="166196"/>
                      <a:pt x="646016" y="140770"/>
                      <a:pt x="616418" y="1361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27"/>
              <p:cNvSpPr/>
              <p:nvPr/>
            </p:nvSpPr>
            <p:spPr>
              <a:xfrm>
                <a:off x="1229306" y="6074664"/>
                <a:ext cx="611364" cy="751652"/>
              </a:xfrm>
              <a:custGeom>
                <a:avLst/>
                <a:gdLst/>
                <a:ahLst/>
                <a:cxnLst/>
                <a:rect l="l" t="t" r="r" b="b"/>
                <a:pathLst>
                  <a:path w="611364" h="751652" extrusionOk="0">
                    <a:moveTo>
                      <a:pt x="458884" y="25828"/>
                    </a:moveTo>
                    <a:cubicBezTo>
                      <a:pt x="455676" y="10668"/>
                      <a:pt x="442040" y="0"/>
                      <a:pt x="426560" y="0"/>
                    </a:cubicBezTo>
                    <a:lnTo>
                      <a:pt x="184645" y="0"/>
                    </a:lnTo>
                    <a:cubicBezTo>
                      <a:pt x="169164" y="0"/>
                      <a:pt x="155528" y="10668"/>
                      <a:pt x="152320" y="25828"/>
                    </a:cubicBezTo>
                    <a:cubicBezTo>
                      <a:pt x="140449" y="81814"/>
                      <a:pt x="90477" y="125850"/>
                      <a:pt x="27272" y="135796"/>
                    </a:cubicBezTo>
                    <a:cubicBezTo>
                      <a:pt x="11390" y="138283"/>
                      <a:pt x="0" y="152400"/>
                      <a:pt x="0" y="168522"/>
                    </a:cubicBezTo>
                    <a:lnTo>
                      <a:pt x="0" y="295576"/>
                    </a:lnTo>
                    <a:cubicBezTo>
                      <a:pt x="0" y="445729"/>
                      <a:pt x="136839" y="751653"/>
                      <a:pt x="305682" y="751653"/>
                    </a:cubicBezTo>
                    <a:lnTo>
                      <a:pt x="305682" y="751653"/>
                    </a:lnTo>
                    <a:cubicBezTo>
                      <a:pt x="474445" y="751653"/>
                      <a:pt x="611365" y="445729"/>
                      <a:pt x="611365" y="295576"/>
                    </a:cubicBezTo>
                    <a:lnTo>
                      <a:pt x="611365" y="168522"/>
                    </a:lnTo>
                    <a:cubicBezTo>
                      <a:pt x="611365" y="152480"/>
                      <a:pt x="599975" y="138363"/>
                      <a:pt x="584093" y="135796"/>
                    </a:cubicBezTo>
                    <a:cubicBezTo>
                      <a:pt x="520887" y="125850"/>
                      <a:pt x="470996" y="81814"/>
                      <a:pt x="459045" y="25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3" name="Google Shape;2653;p27"/>
              <p:cNvSpPr/>
              <p:nvPr/>
            </p:nvSpPr>
            <p:spPr>
              <a:xfrm>
                <a:off x="1229145" y="6074744"/>
                <a:ext cx="305682" cy="751572"/>
              </a:xfrm>
              <a:custGeom>
                <a:avLst/>
                <a:gdLst/>
                <a:ahLst/>
                <a:cxnLst/>
                <a:rect l="l" t="t" r="r" b="b"/>
                <a:pathLst>
                  <a:path w="305682" h="751572" extrusionOk="0">
                    <a:moveTo>
                      <a:pt x="273438" y="0"/>
                    </a:moveTo>
                    <a:lnTo>
                      <a:pt x="183923" y="0"/>
                    </a:lnTo>
                    <a:cubicBezTo>
                      <a:pt x="168923" y="0"/>
                      <a:pt x="155528" y="10347"/>
                      <a:pt x="152480" y="25026"/>
                    </a:cubicBezTo>
                    <a:cubicBezTo>
                      <a:pt x="140850" y="81494"/>
                      <a:pt x="90558" y="125931"/>
                      <a:pt x="26871" y="135797"/>
                    </a:cubicBezTo>
                    <a:cubicBezTo>
                      <a:pt x="11229" y="138203"/>
                      <a:pt x="0" y="152160"/>
                      <a:pt x="0" y="168041"/>
                    </a:cubicBezTo>
                    <a:lnTo>
                      <a:pt x="0" y="295496"/>
                    </a:lnTo>
                    <a:cubicBezTo>
                      <a:pt x="0" y="445650"/>
                      <a:pt x="136839" y="751573"/>
                      <a:pt x="305682" y="751573"/>
                    </a:cubicBezTo>
                    <a:lnTo>
                      <a:pt x="305682" y="751573"/>
                    </a:lnTo>
                    <a:lnTo>
                      <a:pt x="305682" y="32245"/>
                    </a:lnTo>
                    <a:cubicBezTo>
                      <a:pt x="305682" y="14438"/>
                      <a:pt x="291244" y="0"/>
                      <a:pt x="273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54" name="Google Shape;2654;p27"/>
            <p:cNvSpPr/>
            <p:nvPr/>
          </p:nvSpPr>
          <p:spPr>
            <a:xfrm>
              <a:off x="1193047" y="1413942"/>
              <a:ext cx="310431" cy="647632"/>
            </a:xfrm>
            <a:custGeom>
              <a:avLst/>
              <a:gdLst/>
              <a:ahLst/>
              <a:cxnLst/>
              <a:rect l="l" t="t" r="r" b="b"/>
              <a:pathLst>
                <a:path w="133951" h="279453" extrusionOk="0">
                  <a:moveTo>
                    <a:pt x="133952" y="66976"/>
                  </a:moveTo>
                  <a:cubicBezTo>
                    <a:pt x="133952" y="29999"/>
                    <a:pt x="103953" y="0"/>
                    <a:pt x="66976" y="0"/>
                  </a:cubicBezTo>
                  <a:cubicBezTo>
                    <a:pt x="29999" y="0"/>
                    <a:pt x="0" y="29999"/>
                    <a:pt x="0" y="66976"/>
                  </a:cubicBezTo>
                  <a:cubicBezTo>
                    <a:pt x="0" y="94648"/>
                    <a:pt x="16844" y="118471"/>
                    <a:pt x="40827" y="128658"/>
                  </a:cubicBezTo>
                  <a:lnTo>
                    <a:pt x="18047" y="279453"/>
                  </a:lnTo>
                  <a:lnTo>
                    <a:pt x="115904" y="279453"/>
                  </a:lnTo>
                  <a:lnTo>
                    <a:pt x="93124" y="128658"/>
                  </a:lnTo>
                  <a:cubicBezTo>
                    <a:pt x="117107" y="118471"/>
                    <a:pt x="133952" y="94729"/>
                    <a:pt x="133952" y="6697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27"/>
            <p:cNvSpPr/>
            <p:nvPr/>
          </p:nvSpPr>
          <p:spPr>
            <a:xfrm>
              <a:off x="744486" y="969294"/>
              <a:ext cx="295004" cy="312290"/>
            </a:xfrm>
            <a:custGeom>
              <a:avLst/>
              <a:gdLst/>
              <a:ahLst/>
              <a:cxnLst/>
              <a:rect l="l" t="t" r="r" b="b"/>
              <a:pathLst>
                <a:path w="127294" h="134753" extrusionOk="0">
                  <a:moveTo>
                    <a:pt x="127294" y="0"/>
                  </a:moveTo>
                  <a:cubicBezTo>
                    <a:pt x="127294" y="0"/>
                    <a:pt x="114701" y="125690"/>
                    <a:pt x="0" y="1347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27"/>
            <p:cNvSpPr/>
            <p:nvPr/>
          </p:nvSpPr>
          <p:spPr>
            <a:xfrm>
              <a:off x="1459247" y="1325459"/>
              <a:ext cx="496691" cy="1168676"/>
            </a:xfrm>
            <a:custGeom>
              <a:avLst/>
              <a:gdLst/>
              <a:ahLst/>
              <a:cxnLst/>
              <a:rect l="l" t="t" r="r" b="b"/>
              <a:pathLst>
                <a:path w="214322" h="504283" extrusionOk="0">
                  <a:moveTo>
                    <a:pt x="214323" y="0"/>
                  </a:moveTo>
                  <a:lnTo>
                    <a:pt x="214323" y="84622"/>
                  </a:lnTo>
                  <a:cubicBezTo>
                    <a:pt x="214323" y="120717"/>
                    <a:pt x="210312" y="156651"/>
                    <a:pt x="202050" y="191783"/>
                  </a:cubicBezTo>
                  <a:cubicBezTo>
                    <a:pt x="181035" y="280416"/>
                    <a:pt x="127374" y="434259"/>
                    <a:pt x="0" y="50428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7" name="Google Shape;2657;p27"/>
          <p:cNvGrpSpPr/>
          <p:nvPr/>
        </p:nvGrpSpPr>
        <p:grpSpPr>
          <a:xfrm>
            <a:off x="974059" y="658180"/>
            <a:ext cx="515810" cy="1944871"/>
            <a:chOff x="713234" y="664255"/>
            <a:chExt cx="515810" cy="1944871"/>
          </a:xfrm>
        </p:grpSpPr>
        <p:grpSp>
          <p:nvGrpSpPr>
            <p:cNvPr id="2658" name="Google Shape;2658;p27"/>
            <p:cNvGrpSpPr/>
            <p:nvPr/>
          </p:nvGrpSpPr>
          <p:grpSpPr>
            <a:xfrm rot="5400000">
              <a:off x="794052" y="2427829"/>
              <a:ext cx="323832" cy="38763"/>
              <a:chOff x="2428533" y="2718495"/>
              <a:chExt cx="224509" cy="26870"/>
            </a:xfrm>
          </p:grpSpPr>
          <p:sp>
            <p:nvSpPr>
              <p:cNvPr id="2659" name="Google Shape;2659;p27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27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27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27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27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27"/>
            <p:cNvGrpSpPr/>
            <p:nvPr/>
          </p:nvGrpSpPr>
          <p:grpSpPr>
            <a:xfrm>
              <a:off x="713234" y="664255"/>
              <a:ext cx="515810" cy="337620"/>
              <a:chOff x="-1483285" y="1117654"/>
              <a:chExt cx="845037" cy="553113"/>
            </a:xfrm>
          </p:grpSpPr>
          <p:grpSp>
            <p:nvGrpSpPr>
              <p:cNvPr id="2665" name="Google Shape;2665;p27"/>
              <p:cNvGrpSpPr/>
              <p:nvPr/>
            </p:nvGrpSpPr>
            <p:grpSpPr>
              <a:xfrm>
                <a:off x="-1483285" y="1117654"/>
                <a:ext cx="742952" cy="480354"/>
                <a:chOff x="3739476" y="4787953"/>
                <a:chExt cx="397726" cy="257149"/>
              </a:xfrm>
            </p:grpSpPr>
            <p:sp>
              <p:nvSpPr>
                <p:cNvPr id="2666" name="Google Shape;2666;p27"/>
                <p:cNvSpPr/>
                <p:nvPr/>
              </p:nvSpPr>
              <p:spPr>
                <a:xfrm>
                  <a:off x="3739476" y="4787953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0"/>
                      </a:cubicBezTo>
                      <a:cubicBezTo>
                        <a:pt x="299843" y="71253"/>
                        <a:pt x="299843" y="71047"/>
                        <a:pt x="299843" y="70790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19"/>
                        <a:pt x="139549" y="39019"/>
                      </a:cubicBezTo>
                      <a:cubicBezTo>
                        <a:pt x="109783" y="39019"/>
                        <a:pt x="85672" y="63130"/>
                        <a:pt x="85672" y="92896"/>
                      </a:cubicBezTo>
                      <a:cubicBezTo>
                        <a:pt x="85672" y="95107"/>
                        <a:pt x="85826" y="97266"/>
                        <a:pt x="86083" y="99425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0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79"/>
                        <a:pt x="397727" y="163533"/>
                      </a:cubicBezTo>
                      <a:cubicBezTo>
                        <a:pt x="397727" y="112586"/>
                        <a:pt x="356445" y="71253"/>
                        <a:pt x="305447" y="712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7" name="Google Shape;2667;p27"/>
                <p:cNvSpPr/>
                <p:nvPr/>
              </p:nvSpPr>
              <p:spPr>
                <a:xfrm>
                  <a:off x="3912801" y="4833245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5"/>
                      </a:moveTo>
                      <a:cubicBezTo>
                        <a:pt x="411" y="31205"/>
                        <a:pt x="0" y="27452"/>
                        <a:pt x="0" y="23597"/>
                      </a:cubicBezTo>
                      <a:cubicBezTo>
                        <a:pt x="0" y="15165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8" name="Google Shape;2668;p27"/>
                <p:cNvSpPr/>
                <p:nvPr/>
              </p:nvSpPr>
              <p:spPr>
                <a:xfrm>
                  <a:off x="3925242" y="4800856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30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3" y="359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9" name="Google Shape;2669;p27"/>
                <p:cNvSpPr/>
                <p:nvPr/>
              </p:nvSpPr>
              <p:spPr>
                <a:xfrm>
                  <a:off x="3841034" y="4841624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0" name="Google Shape;2670;p27"/>
                <p:cNvSpPr/>
                <p:nvPr/>
              </p:nvSpPr>
              <p:spPr>
                <a:xfrm>
                  <a:off x="3774613" y="4899511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1" name="Google Shape;2671;p27"/>
                <p:cNvSpPr/>
                <p:nvPr/>
              </p:nvSpPr>
              <p:spPr>
                <a:xfrm>
                  <a:off x="3762634" y="4924599"/>
                  <a:ext cx="5603" cy="8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7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2" name="Google Shape;2672;p27"/>
                <p:cNvSpPr/>
                <p:nvPr/>
              </p:nvSpPr>
              <p:spPr>
                <a:xfrm>
                  <a:off x="3753998" y="4948556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3" name="Google Shape;2673;p27"/>
                <p:cNvSpPr/>
                <p:nvPr/>
              </p:nvSpPr>
              <p:spPr>
                <a:xfrm>
                  <a:off x="4009810" y="4870825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3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0"/>
                        <a:pt x="80353" y="16657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4" name="Google Shape;2674;p27"/>
                <p:cNvSpPr/>
                <p:nvPr/>
              </p:nvSpPr>
              <p:spPr>
                <a:xfrm>
                  <a:off x="4003590" y="4932876"/>
                  <a:ext cx="118035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35" h="98962" extrusionOk="0">
                      <a:moveTo>
                        <a:pt x="115928" y="0"/>
                      </a:moveTo>
                      <a:cubicBezTo>
                        <a:pt x="117316" y="5912"/>
                        <a:pt x="118036" y="12133"/>
                        <a:pt x="118036" y="18456"/>
                      </a:cubicBezTo>
                      <a:cubicBezTo>
                        <a:pt x="118036" y="62925"/>
                        <a:pt x="81998" y="98963"/>
                        <a:pt x="37529" y="98963"/>
                      </a:cubicBezTo>
                      <a:cubicBezTo>
                        <a:pt x="23957" y="98963"/>
                        <a:pt x="11207" y="95621"/>
                        <a:pt x="0" y="8970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5" name="Google Shape;2675;p27"/>
                <p:cNvSpPr/>
                <p:nvPr/>
              </p:nvSpPr>
              <p:spPr>
                <a:xfrm>
                  <a:off x="4108516" y="4907274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6" name="Google Shape;2676;p27"/>
                <p:cNvSpPr/>
                <p:nvPr/>
              </p:nvSpPr>
              <p:spPr>
                <a:xfrm>
                  <a:off x="3889564" y="5031839"/>
                  <a:ext cx="91559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59" h="5140" extrusionOk="0">
                      <a:moveTo>
                        <a:pt x="9156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77" name="Google Shape;2677;p27"/>
              <p:cNvGrpSpPr/>
              <p:nvPr/>
            </p:nvGrpSpPr>
            <p:grpSpPr>
              <a:xfrm>
                <a:off x="-1381201" y="1190413"/>
                <a:ext cx="742952" cy="480354"/>
                <a:chOff x="3791348" y="4809545"/>
                <a:chExt cx="397726" cy="257149"/>
              </a:xfrm>
            </p:grpSpPr>
            <p:sp>
              <p:nvSpPr>
                <p:cNvPr id="2678" name="Google Shape;2678;p27"/>
                <p:cNvSpPr/>
                <p:nvPr/>
              </p:nvSpPr>
              <p:spPr>
                <a:xfrm>
                  <a:off x="3791348" y="4809545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1"/>
                      </a:cubicBezTo>
                      <a:cubicBezTo>
                        <a:pt x="299843" y="71254"/>
                        <a:pt x="299843" y="71048"/>
                        <a:pt x="299843" y="70791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20"/>
                        <a:pt x="139549" y="39020"/>
                      </a:cubicBezTo>
                      <a:cubicBezTo>
                        <a:pt x="109783" y="39020"/>
                        <a:pt x="85672" y="63131"/>
                        <a:pt x="85672" y="92897"/>
                      </a:cubicBezTo>
                      <a:cubicBezTo>
                        <a:pt x="85672" y="95107"/>
                        <a:pt x="85826" y="97267"/>
                        <a:pt x="86084" y="99426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1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80"/>
                        <a:pt x="397727" y="163533"/>
                      </a:cubicBezTo>
                      <a:cubicBezTo>
                        <a:pt x="397727" y="112586"/>
                        <a:pt x="356445" y="71254"/>
                        <a:pt x="305447" y="712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9" name="Google Shape;2679;p27"/>
                <p:cNvSpPr/>
                <p:nvPr/>
              </p:nvSpPr>
              <p:spPr>
                <a:xfrm>
                  <a:off x="3964673" y="4854836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6"/>
                      </a:moveTo>
                      <a:cubicBezTo>
                        <a:pt x="411" y="31205"/>
                        <a:pt x="0" y="27453"/>
                        <a:pt x="0" y="23597"/>
                      </a:cubicBezTo>
                      <a:cubicBezTo>
                        <a:pt x="0" y="15166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0" name="Google Shape;2680;p27"/>
                <p:cNvSpPr/>
                <p:nvPr/>
              </p:nvSpPr>
              <p:spPr>
                <a:xfrm>
                  <a:off x="3977114" y="4822448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82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4" y="3599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1" name="Google Shape;2681;p27"/>
                <p:cNvSpPr/>
                <p:nvPr/>
              </p:nvSpPr>
              <p:spPr>
                <a:xfrm>
                  <a:off x="3892854" y="4863216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2" name="Google Shape;2682;p27"/>
                <p:cNvSpPr/>
                <p:nvPr/>
              </p:nvSpPr>
              <p:spPr>
                <a:xfrm>
                  <a:off x="3826485" y="4921103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3" name="Google Shape;2683;p27"/>
                <p:cNvSpPr/>
                <p:nvPr/>
              </p:nvSpPr>
              <p:spPr>
                <a:xfrm>
                  <a:off x="3814506" y="4946242"/>
                  <a:ext cx="5603" cy="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6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4" name="Google Shape;2684;p27"/>
                <p:cNvSpPr/>
                <p:nvPr/>
              </p:nvSpPr>
              <p:spPr>
                <a:xfrm>
                  <a:off x="3805870" y="4970199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5" name="Google Shape;2685;p27"/>
                <p:cNvSpPr/>
                <p:nvPr/>
              </p:nvSpPr>
              <p:spPr>
                <a:xfrm>
                  <a:off x="4061682" y="4892468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4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1"/>
                        <a:pt x="80353" y="16657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6" name="Google Shape;2686;p27"/>
                <p:cNvSpPr/>
                <p:nvPr/>
              </p:nvSpPr>
              <p:spPr>
                <a:xfrm>
                  <a:off x="4092991" y="4954467"/>
                  <a:ext cx="80506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6" h="98962" extrusionOk="0">
                      <a:moveTo>
                        <a:pt x="78399" y="0"/>
                      </a:moveTo>
                      <a:cubicBezTo>
                        <a:pt x="79787" y="5912"/>
                        <a:pt x="80507" y="12133"/>
                        <a:pt x="80507" y="18456"/>
                      </a:cubicBezTo>
                      <a:cubicBezTo>
                        <a:pt x="80507" y="62925"/>
                        <a:pt x="44469" y="98963"/>
                        <a:pt x="0" y="9896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7" name="Google Shape;2687;p27"/>
                <p:cNvSpPr/>
                <p:nvPr/>
              </p:nvSpPr>
              <p:spPr>
                <a:xfrm>
                  <a:off x="4160388" y="4928917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8" name="Google Shape;2688;p27"/>
                <p:cNvSpPr/>
                <p:nvPr/>
              </p:nvSpPr>
              <p:spPr>
                <a:xfrm>
                  <a:off x="3941385" y="5053482"/>
                  <a:ext cx="91611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11" h="5140" extrusionOk="0">
                      <a:moveTo>
                        <a:pt x="91611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89" name="Google Shape;2689;p27"/>
              <p:cNvSpPr/>
              <p:nvPr/>
            </p:nvSpPr>
            <p:spPr>
              <a:xfrm>
                <a:off x="-1211016" y="1381717"/>
                <a:ext cx="516707" cy="247601"/>
              </a:xfrm>
              <a:custGeom>
                <a:avLst/>
                <a:gdLst/>
                <a:ahLst/>
                <a:cxnLst/>
                <a:rect l="l" t="t" r="r" b="b"/>
                <a:pathLst>
                  <a:path w="276684" h="132584" extrusionOk="0">
                    <a:moveTo>
                      <a:pt x="210418" y="51"/>
                    </a:moveTo>
                    <a:cubicBezTo>
                      <a:pt x="246970" y="2159"/>
                      <a:pt x="276685" y="29715"/>
                      <a:pt x="276685" y="66318"/>
                    </a:cubicBezTo>
                    <a:cubicBezTo>
                      <a:pt x="276685" y="102922"/>
                      <a:pt x="247022" y="132585"/>
                      <a:pt x="210418" y="132585"/>
                    </a:cubicBezTo>
                    <a:lnTo>
                      <a:pt x="0" y="128266"/>
                    </a:lnTo>
                    <a:lnTo>
                      <a:pt x="211703" y="121840"/>
                    </a:lnTo>
                    <a:cubicBezTo>
                      <a:pt x="211703" y="121840"/>
                      <a:pt x="261930" y="119424"/>
                      <a:pt x="265118" y="66267"/>
                    </a:cubicBezTo>
                    <a:cubicBezTo>
                      <a:pt x="265118" y="66267"/>
                      <a:pt x="270310" y="20667"/>
                      <a:pt x="210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90" name="Google Shape;2690;p27"/>
          <p:cNvSpPr txBox="1">
            <a:spLocks noGrp="1"/>
          </p:cNvSpPr>
          <p:nvPr>
            <p:ph type="ctrTitle"/>
          </p:nvPr>
        </p:nvSpPr>
        <p:spPr>
          <a:xfrm>
            <a:off x="1403758" y="1774588"/>
            <a:ext cx="6224446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/>
              <a:t>Exploring </a:t>
            </a:r>
            <a:r>
              <a:rPr lang="en-US" sz="3200" dirty="0">
                <a:highlight>
                  <a:srgbClr val="FFFF00"/>
                </a:highlight>
              </a:rPr>
              <a:t>H2O.ai</a:t>
            </a:r>
            <a:r>
              <a:rPr lang="en-US" sz="3200" dirty="0"/>
              <a:t> Revolutionizing Data Science</a:t>
            </a:r>
          </a:p>
        </p:txBody>
      </p:sp>
      <p:sp>
        <p:nvSpPr>
          <p:cNvPr id="2691" name="Google Shape;2691;p27"/>
          <p:cNvSpPr txBox="1">
            <a:spLocks noGrp="1"/>
          </p:cNvSpPr>
          <p:nvPr>
            <p:ph type="subTitle" idx="1"/>
          </p:nvPr>
        </p:nvSpPr>
        <p:spPr>
          <a:xfrm>
            <a:off x="2186100" y="3150524"/>
            <a:ext cx="477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>
                <a:solidFill>
                  <a:srgbClr val="0052B5"/>
                </a:solidFill>
                <a:latin typeface="Castellar" panose="020A0402060406010301" pitchFamily="18" charset="0"/>
              </a:rPr>
              <a:t>Master 1 </a:t>
            </a:r>
            <a:r>
              <a:rPr lang="fr-FR" b="1" dirty="0" err="1">
                <a:solidFill>
                  <a:srgbClr val="0052B5"/>
                </a:solidFill>
                <a:latin typeface="Castellar" panose="020A0402060406010301" pitchFamily="18" charset="0"/>
              </a:rPr>
              <a:t>Artificial</a:t>
            </a:r>
            <a:r>
              <a:rPr lang="fr-FR" b="1" dirty="0">
                <a:solidFill>
                  <a:srgbClr val="0052B5"/>
                </a:solidFill>
                <a:latin typeface="Castellar" panose="020A0402060406010301" pitchFamily="18" charset="0"/>
              </a:rPr>
              <a:t> Intelligence</a:t>
            </a:r>
          </a:p>
        </p:txBody>
      </p:sp>
      <p:sp>
        <p:nvSpPr>
          <p:cNvPr id="2" name="Google Shape;2691;p27">
            <a:extLst>
              <a:ext uri="{FF2B5EF4-FFF2-40B4-BE49-F238E27FC236}">
                <a16:creationId xmlns:a16="http://schemas.microsoft.com/office/drawing/2014/main" id="{7D66255C-9E32-22B2-D158-D627022421BA}"/>
              </a:ext>
            </a:extLst>
          </p:cNvPr>
          <p:cNvSpPr txBox="1">
            <a:spLocks/>
          </p:cNvSpPr>
          <p:nvPr/>
        </p:nvSpPr>
        <p:spPr>
          <a:xfrm>
            <a:off x="2186100" y="4008114"/>
            <a:ext cx="4771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6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r>
              <a:rPr lang="fr-FR" sz="1800" b="1" dirty="0" err="1">
                <a:solidFill>
                  <a:srgbClr val="001C29"/>
                </a:solidFill>
              </a:rPr>
              <a:t>Djillali</a:t>
            </a:r>
            <a:r>
              <a:rPr lang="fr-FR" sz="1800" b="1" dirty="0">
                <a:solidFill>
                  <a:srgbClr val="001C29"/>
                </a:solidFill>
              </a:rPr>
              <a:t> </a:t>
            </a:r>
            <a:r>
              <a:rPr lang="fr-FR" sz="1800" b="1" dirty="0" err="1">
                <a:solidFill>
                  <a:srgbClr val="001C29"/>
                </a:solidFill>
              </a:rPr>
              <a:t>Bounama</a:t>
            </a:r>
            <a:r>
              <a:rPr lang="fr-FR" sz="1800" b="1" dirty="0">
                <a:solidFill>
                  <a:srgbClr val="001C29"/>
                </a:solidFill>
              </a:rPr>
              <a:t> </a:t>
            </a:r>
            <a:r>
              <a:rPr lang="fr-FR" sz="1800" b="1" dirty="0" err="1">
                <a:solidFill>
                  <a:srgbClr val="001C29"/>
                </a:solidFill>
              </a:rPr>
              <a:t>University</a:t>
            </a:r>
            <a:endParaRPr lang="fr-FR" sz="1800" b="1" dirty="0">
              <a:solidFill>
                <a:srgbClr val="001C2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31"/>
          <p:cNvSpPr txBox="1">
            <a:spLocks noGrp="1"/>
          </p:cNvSpPr>
          <p:nvPr>
            <p:ph type="title"/>
          </p:nvPr>
        </p:nvSpPr>
        <p:spPr>
          <a:xfrm>
            <a:off x="720000" y="214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Choose</a:t>
            </a:r>
            <a:r>
              <a:rPr lang="fr-FR" b="1" dirty="0"/>
              <a:t> H2O.ai ?</a:t>
            </a:r>
            <a:endParaRPr dirty="0"/>
          </a:p>
        </p:txBody>
      </p:sp>
      <p:sp>
        <p:nvSpPr>
          <p:cNvPr id="2872" name="Google Shape;2872;p31"/>
          <p:cNvSpPr txBox="1">
            <a:spLocks noGrp="1"/>
          </p:cNvSpPr>
          <p:nvPr>
            <p:ph type="subTitle" idx="1"/>
          </p:nvPr>
        </p:nvSpPr>
        <p:spPr>
          <a:xfrm>
            <a:off x="720000" y="1231867"/>
            <a:ext cx="7704000" cy="2234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Real-World Applications:</a:t>
            </a:r>
            <a:endParaRPr lang="fr-FR" dirty="0"/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b="1" dirty="0"/>
              <a:t>Fraud Detection:</a:t>
            </a:r>
            <a:r>
              <a:rPr lang="en-US" dirty="0"/>
              <a:t> H2O.ai analyzes data in real time to identify suspicious activities, protecting businesses from financial losses.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b="1" dirty="0"/>
              <a:t>Customer Retention:</a:t>
            </a:r>
            <a:r>
              <a:rPr lang="en-US" dirty="0"/>
              <a:t> Predictive models help companies understand and mitigate customer churn.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b="1" dirty="0"/>
              <a:t>Financial Applications:</a:t>
            </a:r>
            <a:r>
              <a:rPr lang="en-US" dirty="0"/>
              <a:t> It excels in risk analysis and portfolio management, crucial for investment strategies.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4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038815"/>
            <a:ext cx="5063658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Practical Overview of H2O.ai</a:t>
            </a:r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Step-by-step explanation of H2O.ai's workflow and supported algorithms.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413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34"/>
          <p:cNvSpPr txBox="1">
            <a:spLocks noGrp="1"/>
          </p:cNvSpPr>
          <p:nvPr>
            <p:ph type="title"/>
          </p:nvPr>
        </p:nvSpPr>
        <p:spPr>
          <a:xfrm>
            <a:off x="718388" y="2962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Practical Overview of H2O.ai</a:t>
            </a:r>
          </a:p>
        </p:txBody>
      </p:sp>
      <p:sp>
        <p:nvSpPr>
          <p:cNvPr id="2938" name="Google Shape;2938;p34"/>
          <p:cNvSpPr txBox="1">
            <a:spLocks noGrp="1"/>
          </p:cNvSpPr>
          <p:nvPr>
            <p:ph type="subTitle" idx="2"/>
          </p:nvPr>
        </p:nvSpPr>
        <p:spPr>
          <a:xfrm>
            <a:off x="3484350" y="3108960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can clean, merge, and transform data using intuitive tools ensuring readiness for analysis.</a:t>
            </a:r>
            <a:endParaRPr dirty="0"/>
          </a:p>
        </p:txBody>
      </p:sp>
      <p:sp>
        <p:nvSpPr>
          <p:cNvPr id="2939" name="Google Shape;2939;p34"/>
          <p:cNvSpPr txBox="1">
            <a:spLocks noGrp="1"/>
          </p:cNvSpPr>
          <p:nvPr>
            <p:ph type="subTitle" idx="3"/>
          </p:nvPr>
        </p:nvSpPr>
        <p:spPr>
          <a:xfrm>
            <a:off x="6031074" y="3108959"/>
            <a:ext cx="2391313" cy="1363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Users have the choice of using </a:t>
            </a:r>
            <a:r>
              <a:rPr lang="en-US" dirty="0" err="1"/>
              <a:t>AutoML</a:t>
            </a:r>
            <a:r>
              <a:rPr lang="en-US" dirty="0"/>
              <a:t> for automated processes or building custom models tailored to specific needs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40" name="Google Shape;2940;p34"/>
          <p:cNvSpPr txBox="1">
            <a:spLocks noGrp="1"/>
          </p:cNvSpPr>
          <p:nvPr>
            <p:ph type="subTitle" idx="4"/>
          </p:nvPr>
        </p:nvSpPr>
        <p:spPr>
          <a:xfrm>
            <a:off x="716361" y="2824842"/>
            <a:ext cx="21753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Data </a:t>
            </a:r>
            <a:r>
              <a:rPr lang="fr-FR" b="1" dirty="0" err="1"/>
              <a:t>Upload</a:t>
            </a:r>
            <a:endParaRPr lang="fr-FR" dirty="0"/>
          </a:p>
        </p:txBody>
      </p:sp>
      <p:sp>
        <p:nvSpPr>
          <p:cNvPr id="2941" name="Google Shape;2941;p34"/>
          <p:cNvSpPr txBox="1">
            <a:spLocks noGrp="1"/>
          </p:cNvSpPr>
          <p:nvPr>
            <p:ph type="subTitle" idx="5"/>
          </p:nvPr>
        </p:nvSpPr>
        <p:spPr>
          <a:xfrm>
            <a:off x="3287000" y="2747458"/>
            <a:ext cx="21753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800" b="1" dirty="0"/>
              <a:t>Data </a:t>
            </a:r>
            <a:r>
              <a:rPr lang="fr-FR" sz="1800" b="1" dirty="0" err="1"/>
              <a:t>Preparation</a:t>
            </a:r>
            <a:endParaRPr lang="fr-FR" sz="1800" dirty="0"/>
          </a:p>
        </p:txBody>
      </p:sp>
      <p:sp>
        <p:nvSpPr>
          <p:cNvPr id="2942" name="Google Shape;2942;p34"/>
          <p:cNvSpPr txBox="1">
            <a:spLocks noGrp="1"/>
          </p:cNvSpPr>
          <p:nvPr>
            <p:ph type="subTitle" idx="6"/>
          </p:nvPr>
        </p:nvSpPr>
        <p:spPr>
          <a:xfrm>
            <a:off x="6031075" y="2770632"/>
            <a:ext cx="21753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Model Building</a:t>
            </a:r>
          </a:p>
        </p:txBody>
      </p:sp>
      <p:grpSp>
        <p:nvGrpSpPr>
          <p:cNvPr id="2943" name="Google Shape;2943;p34"/>
          <p:cNvGrpSpPr/>
          <p:nvPr/>
        </p:nvGrpSpPr>
        <p:grpSpPr>
          <a:xfrm>
            <a:off x="1035668" y="1591056"/>
            <a:ext cx="947893" cy="1043526"/>
            <a:chOff x="-1723621" y="1733683"/>
            <a:chExt cx="2082366" cy="2292456"/>
          </a:xfrm>
        </p:grpSpPr>
        <p:grpSp>
          <p:nvGrpSpPr>
            <p:cNvPr id="2944" name="Google Shape;2944;p34"/>
            <p:cNvGrpSpPr/>
            <p:nvPr/>
          </p:nvGrpSpPr>
          <p:grpSpPr>
            <a:xfrm>
              <a:off x="-1723621" y="1887622"/>
              <a:ext cx="1902816" cy="2138517"/>
              <a:chOff x="8577518" y="4772795"/>
              <a:chExt cx="494161" cy="555358"/>
            </a:xfrm>
          </p:grpSpPr>
          <p:sp>
            <p:nvSpPr>
              <p:cNvPr id="2945" name="Google Shape;2945;p34"/>
              <p:cNvSpPr/>
              <p:nvPr/>
            </p:nvSpPr>
            <p:spPr>
              <a:xfrm>
                <a:off x="8577518" y="4772862"/>
                <a:ext cx="494095" cy="555291"/>
              </a:xfrm>
              <a:custGeom>
                <a:avLst/>
                <a:gdLst/>
                <a:ahLst/>
                <a:cxnLst/>
                <a:rect l="l" t="t" r="r" b="b"/>
                <a:pathLst>
                  <a:path w="494095" h="555291" extrusionOk="0">
                    <a:moveTo>
                      <a:pt x="464894" y="555292"/>
                    </a:moveTo>
                    <a:lnTo>
                      <a:pt x="29201" y="555292"/>
                    </a:lnTo>
                    <a:cubicBezTo>
                      <a:pt x="13038" y="555292"/>
                      <a:pt x="0" y="542187"/>
                      <a:pt x="0" y="526090"/>
                    </a:cubicBezTo>
                    <a:lnTo>
                      <a:pt x="0" y="29201"/>
                    </a:lnTo>
                    <a:cubicBezTo>
                      <a:pt x="0" y="13037"/>
                      <a:pt x="13104" y="0"/>
                      <a:pt x="29201" y="0"/>
                    </a:cubicBezTo>
                    <a:lnTo>
                      <a:pt x="345561" y="0"/>
                    </a:lnTo>
                    <a:cubicBezTo>
                      <a:pt x="354607" y="0"/>
                      <a:pt x="363122" y="4190"/>
                      <a:pt x="368642" y="11308"/>
                    </a:cubicBezTo>
                    <a:lnTo>
                      <a:pt x="487976" y="165164"/>
                    </a:lnTo>
                    <a:cubicBezTo>
                      <a:pt x="491967" y="170286"/>
                      <a:pt x="494096" y="176605"/>
                      <a:pt x="494096" y="183057"/>
                    </a:cubicBezTo>
                    <a:lnTo>
                      <a:pt x="494096" y="526090"/>
                    </a:lnTo>
                    <a:cubicBezTo>
                      <a:pt x="494096" y="542254"/>
                      <a:pt x="480991" y="555292"/>
                      <a:pt x="464894" y="555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34"/>
              <p:cNvSpPr/>
              <p:nvPr/>
            </p:nvSpPr>
            <p:spPr>
              <a:xfrm>
                <a:off x="8662395" y="4939755"/>
                <a:ext cx="205740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5498" extrusionOk="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rgbClr val="FFF7E6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34"/>
              <p:cNvSpPr/>
              <p:nvPr/>
            </p:nvSpPr>
            <p:spPr>
              <a:xfrm>
                <a:off x="8662395" y="5018246"/>
                <a:ext cx="312235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312235" h="15498" extrusionOk="0">
                    <a:moveTo>
                      <a:pt x="0" y="0"/>
                    </a:moveTo>
                    <a:lnTo>
                      <a:pt x="312235" y="0"/>
                    </a:lnTo>
                    <a:lnTo>
                      <a:pt x="312235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rgbClr val="FFF7E6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34"/>
              <p:cNvSpPr/>
              <p:nvPr/>
            </p:nvSpPr>
            <p:spPr>
              <a:xfrm>
                <a:off x="8662395" y="5096737"/>
                <a:ext cx="312235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312235" h="15498" extrusionOk="0">
                    <a:moveTo>
                      <a:pt x="0" y="0"/>
                    </a:moveTo>
                    <a:lnTo>
                      <a:pt x="312235" y="0"/>
                    </a:lnTo>
                    <a:lnTo>
                      <a:pt x="312235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rgbClr val="FFF7E6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34"/>
              <p:cNvSpPr/>
              <p:nvPr/>
            </p:nvSpPr>
            <p:spPr>
              <a:xfrm>
                <a:off x="8662395" y="5175229"/>
                <a:ext cx="312235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312235" h="15498" extrusionOk="0">
                    <a:moveTo>
                      <a:pt x="0" y="0"/>
                    </a:moveTo>
                    <a:lnTo>
                      <a:pt x="312235" y="0"/>
                    </a:lnTo>
                    <a:lnTo>
                      <a:pt x="312235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rgbClr val="FFF7E6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34"/>
              <p:cNvSpPr/>
              <p:nvPr/>
            </p:nvSpPr>
            <p:spPr>
              <a:xfrm>
                <a:off x="8923079" y="4772795"/>
                <a:ext cx="148600" cy="191638"/>
              </a:xfrm>
              <a:custGeom>
                <a:avLst/>
                <a:gdLst/>
                <a:ahLst/>
                <a:cxnLst/>
                <a:rect l="l" t="t" r="r" b="b"/>
                <a:pathLst>
                  <a:path w="148600" h="191638" extrusionOk="0">
                    <a:moveTo>
                      <a:pt x="142415" y="165164"/>
                    </a:moveTo>
                    <a:lnTo>
                      <a:pt x="23082" y="11308"/>
                    </a:lnTo>
                    <a:cubicBezTo>
                      <a:pt x="17561" y="4191"/>
                      <a:pt x="9046" y="0"/>
                      <a:pt x="0" y="0"/>
                    </a:cubicBezTo>
                    <a:lnTo>
                      <a:pt x="0" y="0"/>
                    </a:lnTo>
                    <a:lnTo>
                      <a:pt x="0" y="168756"/>
                    </a:lnTo>
                    <a:cubicBezTo>
                      <a:pt x="0" y="181394"/>
                      <a:pt x="10244" y="191638"/>
                      <a:pt x="22882" y="191638"/>
                    </a:cubicBezTo>
                    <a:lnTo>
                      <a:pt x="148601" y="191638"/>
                    </a:lnTo>
                    <a:lnTo>
                      <a:pt x="148601" y="183057"/>
                    </a:lnTo>
                    <a:cubicBezTo>
                      <a:pt x="148601" y="176538"/>
                      <a:pt x="146473" y="170286"/>
                      <a:pt x="142481" y="165164"/>
                    </a:cubicBezTo>
                    <a:close/>
                  </a:path>
                </a:pathLst>
              </a:custGeom>
              <a:solidFill>
                <a:srgbClr val="FFF7E6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34"/>
              <p:cNvSpPr/>
              <p:nvPr/>
            </p:nvSpPr>
            <p:spPr>
              <a:xfrm>
                <a:off x="8605256" y="4803194"/>
                <a:ext cx="141749" cy="129842"/>
              </a:xfrm>
              <a:custGeom>
                <a:avLst/>
                <a:gdLst/>
                <a:ahLst/>
                <a:cxnLst/>
                <a:rect l="l" t="t" r="r" b="b"/>
                <a:pathLst>
                  <a:path w="141749" h="129842" extrusionOk="0">
                    <a:moveTo>
                      <a:pt x="141750" y="0"/>
                    </a:moveTo>
                    <a:lnTo>
                      <a:pt x="24878" y="0"/>
                    </a:lnTo>
                    <a:cubicBezTo>
                      <a:pt x="11109" y="0"/>
                      <a:pt x="0" y="11108"/>
                      <a:pt x="0" y="24878"/>
                    </a:cubicBezTo>
                    <a:lnTo>
                      <a:pt x="0" y="129843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34"/>
              <p:cNvSpPr/>
              <p:nvPr/>
            </p:nvSpPr>
            <p:spPr>
              <a:xfrm>
                <a:off x="8765298" y="4803194"/>
                <a:ext cx="33525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33525" h="6651" extrusionOk="0">
                    <a:moveTo>
                      <a:pt x="0" y="0"/>
                    </a:moveTo>
                    <a:lnTo>
                      <a:pt x="335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34"/>
              <p:cNvSpPr/>
              <p:nvPr/>
            </p:nvSpPr>
            <p:spPr>
              <a:xfrm>
                <a:off x="8834743" y="4803194"/>
                <a:ext cx="20221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20221" h="6651" extrusionOk="0">
                    <a:moveTo>
                      <a:pt x="0" y="0"/>
                    </a:moveTo>
                    <a:lnTo>
                      <a:pt x="2022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34"/>
              <p:cNvSpPr/>
              <p:nvPr/>
            </p:nvSpPr>
            <p:spPr>
              <a:xfrm>
                <a:off x="8669446" y="5301480"/>
                <a:ext cx="77559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77559" h="6651" extrusionOk="0">
                    <a:moveTo>
                      <a:pt x="7756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34"/>
              <p:cNvSpPr/>
              <p:nvPr/>
            </p:nvSpPr>
            <p:spPr>
              <a:xfrm>
                <a:off x="8818579" y="5237888"/>
                <a:ext cx="224232" cy="63591"/>
              </a:xfrm>
              <a:custGeom>
                <a:avLst/>
                <a:gdLst/>
                <a:ahLst/>
                <a:cxnLst/>
                <a:rect l="l" t="t" r="r" b="b"/>
                <a:pathLst>
                  <a:path w="224232" h="63591" extrusionOk="0">
                    <a:moveTo>
                      <a:pt x="224232" y="0"/>
                    </a:moveTo>
                    <a:lnTo>
                      <a:pt x="224232" y="45698"/>
                    </a:lnTo>
                    <a:cubicBezTo>
                      <a:pt x="224232" y="55609"/>
                      <a:pt x="216183" y="63591"/>
                      <a:pt x="206339" y="63591"/>
                    </a:cubicBezTo>
                    <a:lnTo>
                      <a:pt x="0" y="6359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6" name="Google Shape;2956;p34"/>
            <p:cNvGrpSpPr/>
            <p:nvPr/>
          </p:nvGrpSpPr>
          <p:grpSpPr>
            <a:xfrm>
              <a:off x="-1544072" y="1733683"/>
              <a:ext cx="1902816" cy="2138513"/>
              <a:chOff x="8624147" y="4732818"/>
              <a:chExt cx="494161" cy="555357"/>
            </a:xfrm>
          </p:grpSpPr>
          <p:sp>
            <p:nvSpPr>
              <p:cNvPr id="2957" name="Google Shape;2957;p34"/>
              <p:cNvSpPr/>
              <p:nvPr/>
            </p:nvSpPr>
            <p:spPr>
              <a:xfrm>
                <a:off x="8624147" y="4732884"/>
                <a:ext cx="494095" cy="555291"/>
              </a:xfrm>
              <a:custGeom>
                <a:avLst/>
                <a:gdLst/>
                <a:ahLst/>
                <a:cxnLst/>
                <a:rect l="l" t="t" r="r" b="b"/>
                <a:pathLst>
                  <a:path w="494095" h="555291" extrusionOk="0">
                    <a:moveTo>
                      <a:pt x="464894" y="555292"/>
                    </a:moveTo>
                    <a:lnTo>
                      <a:pt x="29201" y="555292"/>
                    </a:lnTo>
                    <a:cubicBezTo>
                      <a:pt x="13038" y="555292"/>
                      <a:pt x="0" y="542188"/>
                      <a:pt x="0" y="526090"/>
                    </a:cubicBezTo>
                    <a:lnTo>
                      <a:pt x="0" y="29201"/>
                    </a:lnTo>
                    <a:cubicBezTo>
                      <a:pt x="0" y="13037"/>
                      <a:pt x="13104" y="0"/>
                      <a:pt x="29201" y="0"/>
                    </a:cubicBezTo>
                    <a:lnTo>
                      <a:pt x="345561" y="0"/>
                    </a:lnTo>
                    <a:cubicBezTo>
                      <a:pt x="354607" y="0"/>
                      <a:pt x="363121" y="4191"/>
                      <a:pt x="368642" y="11308"/>
                    </a:cubicBezTo>
                    <a:lnTo>
                      <a:pt x="487976" y="165164"/>
                    </a:lnTo>
                    <a:cubicBezTo>
                      <a:pt x="491967" y="170286"/>
                      <a:pt x="494095" y="176605"/>
                      <a:pt x="494095" y="183057"/>
                    </a:cubicBezTo>
                    <a:lnTo>
                      <a:pt x="494095" y="526090"/>
                    </a:lnTo>
                    <a:cubicBezTo>
                      <a:pt x="494095" y="542254"/>
                      <a:pt x="480991" y="555292"/>
                      <a:pt x="464894" y="555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34"/>
              <p:cNvSpPr/>
              <p:nvPr/>
            </p:nvSpPr>
            <p:spPr>
              <a:xfrm>
                <a:off x="8709024" y="4899778"/>
                <a:ext cx="205740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5498" extrusionOk="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34"/>
              <p:cNvSpPr/>
              <p:nvPr/>
            </p:nvSpPr>
            <p:spPr>
              <a:xfrm>
                <a:off x="8709024" y="4978335"/>
                <a:ext cx="312235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312235" h="15498" extrusionOk="0">
                    <a:moveTo>
                      <a:pt x="0" y="0"/>
                    </a:moveTo>
                    <a:lnTo>
                      <a:pt x="312235" y="0"/>
                    </a:lnTo>
                    <a:lnTo>
                      <a:pt x="312235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34"/>
              <p:cNvSpPr/>
              <p:nvPr/>
            </p:nvSpPr>
            <p:spPr>
              <a:xfrm>
                <a:off x="8709024" y="5056827"/>
                <a:ext cx="312235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312235" h="15498" extrusionOk="0">
                    <a:moveTo>
                      <a:pt x="0" y="0"/>
                    </a:moveTo>
                    <a:lnTo>
                      <a:pt x="312235" y="0"/>
                    </a:lnTo>
                    <a:lnTo>
                      <a:pt x="312235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34"/>
              <p:cNvSpPr/>
              <p:nvPr/>
            </p:nvSpPr>
            <p:spPr>
              <a:xfrm>
                <a:off x="8709024" y="5135318"/>
                <a:ext cx="312235" cy="15498"/>
              </a:xfrm>
              <a:custGeom>
                <a:avLst/>
                <a:gdLst/>
                <a:ahLst/>
                <a:cxnLst/>
                <a:rect l="l" t="t" r="r" b="b"/>
                <a:pathLst>
                  <a:path w="312235" h="15498" extrusionOk="0">
                    <a:moveTo>
                      <a:pt x="0" y="0"/>
                    </a:moveTo>
                    <a:lnTo>
                      <a:pt x="312235" y="0"/>
                    </a:lnTo>
                    <a:lnTo>
                      <a:pt x="312235" y="15499"/>
                    </a:lnTo>
                    <a:lnTo>
                      <a:pt x="0" y="1549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34"/>
              <p:cNvSpPr/>
              <p:nvPr/>
            </p:nvSpPr>
            <p:spPr>
              <a:xfrm>
                <a:off x="8969708" y="4732818"/>
                <a:ext cx="148600" cy="191638"/>
              </a:xfrm>
              <a:custGeom>
                <a:avLst/>
                <a:gdLst/>
                <a:ahLst/>
                <a:cxnLst/>
                <a:rect l="l" t="t" r="r" b="b"/>
                <a:pathLst>
                  <a:path w="148600" h="191638" extrusionOk="0">
                    <a:moveTo>
                      <a:pt x="142415" y="165164"/>
                    </a:moveTo>
                    <a:lnTo>
                      <a:pt x="23082" y="11308"/>
                    </a:lnTo>
                    <a:cubicBezTo>
                      <a:pt x="17560" y="4191"/>
                      <a:pt x="9046" y="0"/>
                      <a:pt x="0" y="0"/>
                    </a:cubicBezTo>
                    <a:lnTo>
                      <a:pt x="0" y="0"/>
                    </a:lnTo>
                    <a:lnTo>
                      <a:pt x="0" y="168756"/>
                    </a:lnTo>
                    <a:cubicBezTo>
                      <a:pt x="0" y="181395"/>
                      <a:pt x="10244" y="191638"/>
                      <a:pt x="22882" y="191638"/>
                    </a:cubicBezTo>
                    <a:lnTo>
                      <a:pt x="148601" y="191638"/>
                    </a:lnTo>
                    <a:lnTo>
                      <a:pt x="148601" y="183058"/>
                    </a:lnTo>
                    <a:cubicBezTo>
                      <a:pt x="148601" y="176538"/>
                      <a:pt x="146472" y="170286"/>
                      <a:pt x="142481" y="1651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34"/>
              <p:cNvSpPr/>
              <p:nvPr/>
            </p:nvSpPr>
            <p:spPr>
              <a:xfrm>
                <a:off x="8651818" y="4763283"/>
                <a:ext cx="141749" cy="129842"/>
              </a:xfrm>
              <a:custGeom>
                <a:avLst/>
                <a:gdLst/>
                <a:ahLst/>
                <a:cxnLst/>
                <a:rect l="l" t="t" r="r" b="b"/>
                <a:pathLst>
                  <a:path w="141749" h="129842" extrusionOk="0">
                    <a:moveTo>
                      <a:pt x="141750" y="0"/>
                    </a:moveTo>
                    <a:lnTo>
                      <a:pt x="24878" y="0"/>
                    </a:lnTo>
                    <a:cubicBezTo>
                      <a:pt x="11109" y="0"/>
                      <a:pt x="0" y="11108"/>
                      <a:pt x="0" y="24878"/>
                    </a:cubicBezTo>
                    <a:lnTo>
                      <a:pt x="0" y="1298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34"/>
              <p:cNvSpPr/>
              <p:nvPr/>
            </p:nvSpPr>
            <p:spPr>
              <a:xfrm>
                <a:off x="8811861" y="4763283"/>
                <a:ext cx="33591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33591" h="6651" extrusionOk="0">
                    <a:moveTo>
                      <a:pt x="0" y="0"/>
                    </a:moveTo>
                    <a:lnTo>
                      <a:pt x="335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34"/>
              <p:cNvSpPr/>
              <p:nvPr/>
            </p:nvSpPr>
            <p:spPr>
              <a:xfrm>
                <a:off x="8881306" y="4763283"/>
                <a:ext cx="20287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20287" h="6651" extrusionOk="0">
                    <a:moveTo>
                      <a:pt x="0" y="0"/>
                    </a:moveTo>
                    <a:lnTo>
                      <a:pt x="2028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34"/>
              <p:cNvSpPr/>
              <p:nvPr/>
            </p:nvSpPr>
            <p:spPr>
              <a:xfrm>
                <a:off x="8716008" y="5261569"/>
                <a:ext cx="77559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77559" h="6651" extrusionOk="0">
                    <a:moveTo>
                      <a:pt x="7756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34"/>
              <p:cNvSpPr/>
              <p:nvPr/>
            </p:nvSpPr>
            <p:spPr>
              <a:xfrm>
                <a:off x="8865142" y="5197978"/>
                <a:ext cx="224232" cy="63591"/>
              </a:xfrm>
              <a:custGeom>
                <a:avLst/>
                <a:gdLst/>
                <a:ahLst/>
                <a:cxnLst/>
                <a:rect l="l" t="t" r="r" b="b"/>
                <a:pathLst>
                  <a:path w="224232" h="63591" extrusionOk="0">
                    <a:moveTo>
                      <a:pt x="224232" y="0"/>
                    </a:moveTo>
                    <a:lnTo>
                      <a:pt x="224232" y="45698"/>
                    </a:lnTo>
                    <a:cubicBezTo>
                      <a:pt x="224232" y="55609"/>
                      <a:pt x="216183" y="63591"/>
                      <a:pt x="206339" y="63591"/>
                    </a:cubicBezTo>
                    <a:lnTo>
                      <a:pt x="0" y="6359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68" name="Google Shape;2968;p34"/>
          <p:cNvGrpSpPr/>
          <p:nvPr/>
        </p:nvGrpSpPr>
        <p:grpSpPr>
          <a:xfrm>
            <a:off x="3631542" y="1591046"/>
            <a:ext cx="1341754" cy="1043536"/>
            <a:chOff x="-1624194" y="265638"/>
            <a:chExt cx="1481128" cy="1151933"/>
          </a:xfrm>
        </p:grpSpPr>
        <p:grpSp>
          <p:nvGrpSpPr>
            <p:cNvPr id="2969" name="Google Shape;2969;p34"/>
            <p:cNvGrpSpPr/>
            <p:nvPr/>
          </p:nvGrpSpPr>
          <p:grpSpPr>
            <a:xfrm>
              <a:off x="-1624194" y="265638"/>
              <a:ext cx="1318133" cy="1043831"/>
              <a:chOff x="5819796" y="3791052"/>
              <a:chExt cx="392103" cy="310516"/>
            </a:xfrm>
          </p:grpSpPr>
          <p:sp>
            <p:nvSpPr>
              <p:cNvPr id="2970" name="Google Shape;2970;p34"/>
              <p:cNvSpPr/>
              <p:nvPr/>
            </p:nvSpPr>
            <p:spPr>
              <a:xfrm>
                <a:off x="5819796" y="3791052"/>
                <a:ext cx="392103" cy="287551"/>
              </a:xfrm>
              <a:custGeom>
                <a:avLst/>
                <a:gdLst/>
                <a:ahLst/>
                <a:cxnLst/>
                <a:rect l="l" t="t" r="r" b="b"/>
                <a:pathLst>
                  <a:path w="392103" h="287551" extrusionOk="0">
                    <a:moveTo>
                      <a:pt x="380532" y="287507"/>
                    </a:moveTo>
                    <a:lnTo>
                      <a:pt x="11572" y="287507"/>
                    </a:lnTo>
                    <a:cubicBezTo>
                      <a:pt x="5158" y="287507"/>
                      <a:pt x="0" y="282304"/>
                      <a:pt x="0" y="275935"/>
                    </a:cubicBezTo>
                    <a:lnTo>
                      <a:pt x="0" y="45481"/>
                    </a:lnTo>
                    <a:cubicBezTo>
                      <a:pt x="0" y="39067"/>
                      <a:pt x="5203" y="33909"/>
                      <a:pt x="11572" y="33909"/>
                    </a:cubicBezTo>
                    <a:lnTo>
                      <a:pt x="210315" y="33909"/>
                    </a:lnTo>
                    <a:cubicBezTo>
                      <a:pt x="215069" y="33909"/>
                      <a:pt x="219375" y="30993"/>
                      <a:pt x="221124" y="26553"/>
                    </a:cubicBezTo>
                    <a:lnTo>
                      <a:pt x="228615" y="7356"/>
                    </a:lnTo>
                    <a:cubicBezTo>
                      <a:pt x="230364" y="2916"/>
                      <a:pt x="234625" y="0"/>
                      <a:pt x="239425" y="0"/>
                    </a:cubicBezTo>
                    <a:lnTo>
                      <a:pt x="339446" y="0"/>
                    </a:lnTo>
                    <a:cubicBezTo>
                      <a:pt x="343797" y="0"/>
                      <a:pt x="347744" y="2422"/>
                      <a:pt x="349718" y="6280"/>
                    </a:cubicBezTo>
                    <a:lnTo>
                      <a:pt x="360751" y="27674"/>
                    </a:lnTo>
                    <a:cubicBezTo>
                      <a:pt x="362725" y="31532"/>
                      <a:pt x="366717" y="33954"/>
                      <a:pt x="371023" y="33954"/>
                    </a:cubicBezTo>
                    <a:lnTo>
                      <a:pt x="380532" y="33954"/>
                    </a:lnTo>
                    <a:cubicBezTo>
                      <a:pt x="386946" y="33954"/>
                      <a:pt x="392104" y="39157"/>
                      <a:pt x="392104" y="45526"/>
                    </a:cubicBezTo>
                    <a:lnTo>
                      <a:pt x="392104" y="275980"/>
                    </a:lnTo>
                    <a:cubicBezTo>
                      <a:pt x="392104" y="282394"/>
                      <a:pt x="386901" y="287552"/>
                      <a:pt x="380532" y="2875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34"/>
              <p:cNvSpPr/>
              <p:nvPr/>
            </p:nvSpPr>
            <p:spPr>
              <a:xfrm>
                <a:off x="5819796" y="3847970"/>
                <a:ext cx="392103" cy="253598"/>
              </a:xfrm>
              <a:custGeom>
                <a:avLst/>
                <a:gdLst/>
                <a:ahLst/>
                <a:cxnLst/>
                <a:rect l="l" t="t" r="r" b="b"/>
                <a:pathLst>
                  <a:path w="392103" h="253598" extrusionOk="0">
                    <a:moveTo>
                      <a:pt x="11572" y="0"/>
                    </a:moveTo>
                    <a:lnTo>
                      <a:pt x="380532" y="0"/>
                    </a:lnTo>
                    <a:cubicBezTo>
                      <a:pt x="386946" y="0"/>
                      <a:pt x="392104" y="5203"/>
                      <a:pt x="392104" y="11572"/>
                    </a:cubicBezTo>
                    <a:lnTo>
                      <a:pt x="392104" y="242026"/>
                    </a:lnTo>
                    <a:cubicBezTo>
                      <a:pt x="392104" y="248440"/>
                      <a:pt x="386901" y="253598"/>
                      <a:pt x="380532" y="253598"/>
                    </a:cubicBezTo>
                    <a:lnTo>
                      <a:pt x="11572" y="253598"/>
                    </a:lnTo>
                    <a:cubicBezTo>
                      <a:pt x="5158" y="253598"/>
                      <a:pt x="0" y="248395"/>
                      <a:pt x="0" y="242026"/>
                    </a:cubicBezTo>
                    <a:lnTo>
                      <a:pt x="0" y="11572"/>
                    </a:lnTo>
                    <a:cubicBezTo>
                      <a:pt x="0" y="5158"/>
                      <a:pt x="5203" y="0"/>
                      <a:pt x="11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34"/>
              <p:cNvSpPr/>
              <p:nvPr/>
            </p:nvSpPr>
            <p:spPr>
              <a:xfrm>
                <a:off x="5834507" y="3865777"/>
                <a:ext cx="133885" cy="63646"/>
              </a:xfrm>
              <a:custGeom>
                <a:avLst/>
                <a:gdLst/>
                <a:ahLst/>
                <a:cxnLst/>
                <a:rect l="l" t="t" r="r" b="b"/>
                <a:pathLst>
                  <a:path w="133885" h="63646" extrusionOk="0">
                    <a:moveTo>
                      <a:pt x="133886" y="0"/>
                    </a:moveTo>
                    <a:lnTo>
                      <a:pt x="9957" y="0"/>
                    </a:lnTo>
                    <a:cubicBezTo>
                      <a:pt x="4440" y="0"/>
                      <a:pt x="0" y="4440"/>
                      <a:pt x="0" y="9957"/>
                    </a:cubicBezTo>
                    <a:lnTo>
                      <a:pt x="0" y="6364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34"/>
              <p:cNvSpPr/>
              <p:nvPr/>
            </p:nvSpPr>
            <p:spPr>
              <a:xfrm>
                <a:off x="6023652" y="3865777"/>
                <a:ext cx="32114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32114" h="4485" extrusionOk="0">
                    <a:moveTo>
                      <a:pt x="3211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34"/>
              <p:cNvSpPr/>
              <p:nvPr/>
            </p:nvSpPr>
            <p:spPr>
              <a:xfrm>
                <a:off x="6098242" y="3865777"/>
                <a:ext cx="29692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29692" h="4485" extrusionOk="0">
                    <a:moveTo>
                      <a:pt x="2969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34"/>
              <p:cNvSpPr/>
              <p:nvPr/>
            </p:nvSpPr>
            <p:spPr>
              <a:xfrm>
                <a:off x="6162875" y="3865777"/>
                <a:ext cx="34267" cy="139761"/>
              </a:xfrm>
              <a:custGeom>
                <a:avLst/>
                <a:gdLst/>
                <a:ahLst/>
                <a:cxnLst/>
                <a:rect l="l" t="t" r="r" b="b"/>
                <a:pathLst>
                  <a:path w="34267" h="139761" extrusionOk="0">
                    <a:moveTo>
                      <a:pt x="34268" y="139761"/>
                    </a:moveTo>
                    <a:lnTo>
                      <a:pt x="34268" y="9957"/>
                    </a:lnTo>
                    <a:cubicBezTo>
                      <a:pt x="34268" y="4440"/>
                      <a:pt x="29827" y="0"/>
                      <a:pt x="24310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34"/>
              <p:cNvSpPr/>
              <p:nvPr/>
            </p:nvSpPr>
            <p:spPr>
              <a:xfrm>
                <a:off x="6113447" y="4038101"/>
                <a:ext cx="83695" cy="45705"/>
              </a:xfrm>
              <a:custGeom>
                <a:avLst/>
                <a:gdLst/>
                <a:ahLst/>
                <a:cxnLst/>
                <a:rect l="l" t="t" r="r" b="b"/>
                <a:pathLst>
                  <a:path w="83695" h="45705" extrusionOk="0">
                    <a:moveTo>
                      <a:pt x="0" y="45705"/>
                    </a:moveTo>
                    <a:lnTo>
                      <a:pt x="73738" y="45705"/>
                    </a:lnTo>
                    <a:cubicBezTo>
                      <a:pt x="79255" y="45705"/>
                      <a:pt x="83695" y="41265"/>
                      <a:pt x="83695" y="35748"/>
                    </a:cubicBezTo>
                    <a:lnTo>
                      <a:pt x="8369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34"/>
              <p:cNvSpPr/>
              <p:nvPr/>
            </p:nvSpPr>
            <p:spPr>
              <a:xfrm>
                <a:off x="5901473" y="4083806"/>
                <a:ext cx="162143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162143" h="4485" extrusionOk="0">
                    <a:moveTo>
                      <a:pt x="0" y="0"/>
                    </a:moveTo>
                    <a:lnTo>
                      <a:pt x="162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34"/>
              <p:cNvSpPr/>
              <p:nvPr/>
            </p:nvSpPr>
            <p:spPr>
              <a:xfrm>
                <a:off x="5834552" y="3974814"/>
                <a:ext cx="9957" cy="109037"/>
              </a:xfrm>
              <a:custGeom>
                <a:avLst/>
                <a:gdLst/>
                <a:ahLst/>
                <a:cxnLst/>
                <a:rect l="l" t="t" r="r" b="b"/>
                <a:pathLst>
                  <a:path w="9957" h="109037" extrusionOk="0">
                    <a:moveTo>
                      <a:pt x="0" y="0"/>
                    </a:moveTo>
                    <a:lnTo>
                      <a:pt x="0" y="99080"/>
                    </a:lnTo>
                    <a:cubicBezTo>
                      <a:pt x="0" y="104597"/>
                      <a:pt x="4440" y="109037"/>
                      <a:pt x="9957" y="10903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34"/>
              <p:cNvSpPr/>
              <p:nvPr/>
            </p:nvSpPr>
            <p:spPr>
              <a:xfrm>
                <a:off x="6044867" y="3801502"/>
                <a:ext cx="127157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27157" h="27360" extrusionOk="0">
                    <a:moveTo>
                      <a:pt x="127158" y="21395"/>
                    </a:moveTo>
                    <a:lnTo>
                      <a:pt x="118771" y="5158"/>
                    </a:lnTo>
                    <a:cubicBezTo>
                      <a:pt x="117111" y="1974"/>
                      <a:pt x="113881" y="0"/>
                      <a:pt x="110293" y="0"/>
                    </a:cubicBezTo>
                    <a:lnTo>
                      <a:pt x="17358" y="0"/>
                    </a:lnTo>
                    <a:cubicBezTo>
                      <a:pt x="13456" y="0"/>
                      <a:pt x="9913" y="2377"/>
                      <a:pt x="8477" y="6010"/>
                    </a:cubicBezTo>
                    <a:lnTo>
                      <a:pt x="0" y="2736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0" name="Google Shape;2980;p34"/>
            <p:cNvGrpSpPr/>
            <p:nvPr/>
          </p:nvGrpSpPr>
          <p:grpSpPr>
            <a:xfrm>
              <a:off x="-1461198" y="373744"/>
              <a:ext cx="1318133" cy="1043827"/>
              <a:chOff x="5868282" y="3823211"/>
              <a:chExt cx="392103" cy="310515"/>
            </a:xfrm>
          </p:grpSpPr>
          <p:sp>
            <p:nvSpPr>
              <p:cNvPr id="2981" name="Google Shape;2981;p34"/>
              <p:cNvSpPr/>
              <p:nvPr/>
            </p:nvSpPr>
            <p:spPr>
              <a:xfrm>
                <a:off x="5868282" y="3823211"/>
                <a:ext cx="392103" cy="287551"/>
              </a:xfrm>
              <a:custGeom>
                <a:avLst/>
                <a:gdLst/>
                <a:ahLst/>
                <a:cxnLst/>
                <a:rect l="l" t="t" r="r" b="b"/>
                <a:pathLst>
                  <a:path w="392103" h="287551" extrusionOk="0">
                    <a:moveTo>
                      <a:pt x="380532" y="287507"/>
                    </a:moveTo>
                    <a:lnTo>
                      <a:pt x="11572" y="287507"/>
                    </a:lnTo>
                    <a:cubicBezTo>
                      <a:pt x="5158" y="287507"/>
                      <a:pt x="0" y="282304"/>
                      <a:pt x="0" y="275935"/>
                    </a:cubicBezTo>
                    <a:lnTo>
                      <a:pt x="0" y="45481"/>
                    </a:lnTo>
                    <a:cubicBezTo>
                      <a:pt x="0" y="39067"/>
                      <a:pt x="5203" y="33909"/>
                      <a:pt x="11572" y="33909"/>
                    </a:cubicBezTo>
                    <a:lnTo>
                      <a:pt x="210315" y="33909"/>
                    </a:lnTo>
                    <a:cubicBezTo>
                      <a:pt x="215069" y="33909"/>
                      <a:pt x="219375" y="30993"/>
                      <a:pt x="221125" y="26553"/>
                    </a:cubicBezTo>
                    <a:lnTo>
                      <a:pt x="228615" y="7356"/>
                    </a:lnTo>
                    <a:cubicBezTo>
                      <a:pt x="230364" y="2915"/>
                      <a:pt x="234625" y="0"/>
                      <a:pt x="239425" y="0"/>
                    </a:cubicBezTo>
                    <a:lnTo>
                      <a:pt x="339446" y="0"/>
                    </a:lnTo>
                    <a:cubicBezTo>
                      <a:pt x="343797" y="0"/>
                      <a:pt x="347744" y="2422"/>
                      <a:pt x="349718" y="6279"/>
                    </a:cubicBezTo>
                    <a:lnTo>
                      <a:pt x="360751" y="27674"/>
                    </a:lnTo>
                    <a:cubicBezTo>
                      <a:pt x="362725" y="31531"/>
                      <a:pt x="366717" y="33954"/>
                      <a:pt x="371023" y="33954"/>
                    </a:cubicBezTo>
                    <a:lnTo>
                      <a:pt x="380532" y="33954"/>
                    </a:lnTo>
                    <a:cubicBezTo>
                      <a:pt x="386946" y="33954"/>
                      <a:pt x="392104" y="39156"/>
                      <a:pt x="392104" y="45525"/>
                    </a:cubicBezTo>
                    <a:lnTo>
                      <a:pt x="392104" y="275979"/>
                    </a:lnTo>
                    <a:cubicBezTo>
                      <a:pt x="392104" y="282393"/>
                      <a:pt x="386901" y="287552"/>
                      <a:pt x="380532" y="28755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2" name="Google Shape;2982;p34"/>
              <p:cNvSpPr/>
              <p:nvPr/>
            </p:nvSpPr>
            <p:spPr>
              <a:xfrm>
                <a:off x="5868282" y="3880129"/>
                <a:ext cx="392103" cy="253597"/>
              </a:xfrm>
              <a:custGeom>
                <a:avLst/>
                <a:gdLst/>
                <a:ahLst/>
                <a:cxnLst/>
                <a:rect l="l" t="t" r="r" b="b"/>
                <a:pathLst>
                  <a:path w="392103" h="253597" extrusionOk="0">
                    <a:moveTo>
                      <a:pt x="380532" y="0"/>
                    </a:moveTo>
                    <a:cubicBezTo>
                      <a:pt x="386923" y="0"/>
                      <a:pt x="392104" y="5181"/>
                      <a:pt x="392104" y="11572"/>
                    </a:cubicBezTo>
                    <a:lnTo>
                      <a:pt x="392104" y="242026"/>
                    </a:lnTo>
                    <a:cubicBezTo>
                      <a:pt x="392104" y="248417"/>
                      <a:pt x="386923" y="253598"/>
                      <a:pt x="380532" y="253598"/>
                    </a:cubicBezTo>
                    <a:lnTo>
                      <a:pt x="11572" y="253598"/>
                    </a:lnTo>
                    <a:cubicBezTo>
                      <a:pt x="5181" y="253598"/>
                      <a:pt x="0" y="248417"/>
                      <a:pt x="0" y="242026"/>
                    </a:cubicBezTo>
                    <a:lnTo>
                      <a:pt x="0" y="11572"/>
                    </a:lnTo>
                    <a:cubicBezTo>
                      <a:pt x="0" y="5181"/>
                      <a:pt x="5181" y="0"/>
                      <a:pt x="11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34"/>
              <p:cNvSpPr/>
              <p:nvPr/>
            </p:nvSpPr>
            <p:spPr>
              <a:xfrm>
                <a:off x="5883038" y="3897891"/>
                <a:ext cx="133885" cy="63646"/>
              </a:xfrm>
              <a:custGeom>
                <a:avLst/>
                <a:gdLst/>
                <a:ahLst/>
                <a:cxnLst/>
                <a:rect l="l" t="t" r="r" b="b"/>
                <a:pathLst>
                  <a:path w="133885" h="63646" extrusionOk="0">
                    <a:moveTo>
                      <a:pt x="133886" y="0"/>
                    </a:moveTo>
                    <a:lnTo>
                      <a:pt x="9957" y="0"/>
                    </a:lnTo>
                    <a:cubicBezTo>
                      <a:pt x="4440" y="0"/>
                      <a:pt x="0" y="4441"/>
                      <a:pt x="0" y="9957"/>
                    </a:cubicBezTo>
                    <a:lnTo>
                      <a:pt x="0" y="6364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34"/>
              <p:cNvSpPr/>
              <p:nvPr/>
            </p:nvSpPr>
            <p:spPr>
              <a:xfrm>
                <a:off x="6072138" y="3897891"/>
                <a:ext cx="32114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32114" h="4485" extrusionOk="0">
                    <a:moveTo>
                      <a:pt x="3211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34"/>
              <p:cNvSpPr/>
              <p:nvPr/>
            </p:nvSpPr>
            <p:spPr>
              <a:xfrm>
                <a:off x="6146728" y="3897891"/>
                <a:ext cx="29692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29692" h="4485" extrusionOk="0">
                    <a:moveTo>
                      <a:pt x="2969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4"/>
              <p:cNvSpPr/>
              <p:nvPr/>
            </p:nvSpPr>
            <p:spPr>
              <a:xfrm>
                <a:off x="6211361" y="3897891"/>
                <a:ext cx="34267" cy="139761"/>
              </a:xfrm>
              <a:custGeom>
                <a:avLst/>
                <a:gdLst/>
                <a:ahLst/>
                <a:cxnLst/>
                <a:rect l="l" t="t" r="r" b="b"/>
                <a:pathLst>
                  <a:path w="34267" h="139761" extrusionOk="0">
                    <a:moveTo>
                      <a:pt x="34268" y="139762"/>
                    </a:moveTo>
                    <a:lnTo>
                      <a:pt x="34268" y="9957"/>
                    </a:lnTo>
                    <a:cubicBezTo>
                      <a:pt x="34268" y="4441"/>
                      <a:pt x="29827" y="0"/>
                      <a:pt x="24310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4"/>
              <p:cNvSpPr/>
              <p:nvPr/>
            </p:nvSpPr>
            <p:spPr>
              <a:xfrm>
                <a:off x="6161978" y="4070260"/>
                <a:ext cx="83695" cy="45705"/>
              </a:xfrm>
              <a:custGeom>
                <a:avLst/>
                <a:gdLst/>
                <a:ahLst/>
                <a:cxnLst/>
                <a:rect l="l" t="t" r="r" b="b"/>
                <a:pathLst>
                  <a:path w="83695" h="45705" extrusionOk="0">
                    <a:moveTo>
                      <a:pt x="0" y="45705"/>
                    </a:moveTo>
                    <a:lnTo>
                      <a:pt x="73738" y="45705"/>
                    </a:lnTo>
                    <a:cubicBezTo>
                      <a:pt x="79255" y="45705"/>
                      <a:pt x="83695" y="41265"/>
                      <a:pt x="83695" y="35748"/>
                    </a:cubicBezTo>
                    <a:lnTo>
                      <a:pt x="8369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4"/>
              <p:cNvSpPr/>
              <p:nvPr/>
            </p:nvSpPr>
            <p:spPr>
              <a:xfrm>
                <a:off x="5950003" y="4115966"/>
                <a:ext cx="162143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162143" h="4485" extrusionOk="0">
                    <a:moveTo>
                      <a:pt x="0" y="0"/>
                    </a:moveTo>
                    <a:lnTo>
                      <a:pt x="162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34"/>
              <p:cNvSpPr/>
              <p:nvPr/>
            </p:nvSpPr>
            <p:spPr>
              <a:xfrm>
                <a:off x="5883038" y="4006928"/>
                <a:ext cx="9957" cy="109037"/>
              </a:xfrm>
              <a:custGeom>
                <a:avLst/>
                <a:gdLst/>
                <a:ahLst/>
                <a:cxnLst/>
                <a:rect l="l" t="t" r="r" b="b"/>
                <a:pathLst>
                  <a:path w="9957" h="109037" extrusionOk="0">
                    <a:moveTo>
                      <a:pt x="0" y="0"/>
                    </a:moveTo>
                    <a:lnTo>
                      <a:pt x="0" y="99080"/>
                    </a:lnTo>
                    <a:cubicBezTo>
                      <a:pt x="0" y="104597"/>
                      <a:pt x="4440" y="109037"/>
                      <a:pt x="9957" y="10903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34"/>
              <p:cNvSpPr/>
              <p:nvPr/>
            </p:nvSpPr>
            <p:spPr>
              <a:xfrm>
                <a:off x="6093353" y="3833662"/>
                <a:ext cx="127157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27157" h="27360" extrusionOk="0">
                    <a:moveTo>
                      <a:pt x="127158" y="21395"/>
                    </a:moveTo>
                    <a:lnTo>
                      <a:pt x="118771" y="5158"/>
                    </a:lnTo>
                    <a:cubicBezTo>
                      <a:pt x="117111" y="1974"/>
                      <a:pt x="113837" y="0"/>
                      <a:pt x="110293" y="0"/>
                    </a:cubicBezTo>
                    <a:lnTo>
                      <a:pt x="17358" y="0"/>
                    </a:lnTo>
                    <a:cubicBezTo>
                      <a:pt x="13456" y="0"/>
                      <a:pt x="9913" y="2377"/>
                      <a:pt x="8477" y="6010"/>
                    </a:cubicBezTo>
                    <a:lnTo>
                      <a:pt x="0" y="2736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2873;p31">
            <a:extLst>
              <a:ext uri="{FF2B5EF4-FFF2-40B4-BE49-F238E27FC236}">
                <a16:creationId xmlns:a16="http://schemas.microsoft.com/office/drawing/2014/main" id="{0DDF472C-3910-3497-673D-90F300ECC3D2}"/>
              </a:ext>
            </a:extLst>
          </p:cNvPr>
          <p:cNvSpPr txBox="1">
            <a:spLocks/>
          </p:cNvSpPr>
          <p:nvPr/>
        </p:nvSpPr>
        <p:spPr>
          <a:xfrm>
            <a:off x="573894" y="881017"/>
            <a:ext cx="811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r>
              <a:rPr lang="en-US" dirty="0"/>
              <a:t>Understanding how H2O.ai operates is essential for leveraging its full potential, So how H2O.ai works ?</a:t>
            </a:r>
          </a:p>
        </p:txBody>
      </p:sp>
      <p:grpSp>
        <p:nvGrpSpPr>
          <p:cNvPr id="3" name="Google Shape;3188;p37">
            <a:extLst>
              <a:ext uri="{FF2B5EF4-FFF2-40B4-BE49-F238E27FC236}">
                <a16:creationId xmlns:a16="http://schemas.microsoft.com/office/drawing/2014/main" id="{FFDC7025-4B5B-F223-1558-5A29B15F65C5}"/>
              </a:ext>
            </a:extLst>
          </p:cNvPr>
          <p:cNvGrpSpPr/>
          <p:nvPr/>
        </p:nvGrpSpPr>
        <p:grpSpPr>
          <a:xfrm>
            <a:off x="6031073" y="1330856"/>
            <a:ext cx="1778769" cy="1693698"/>
            <a:chOff x="99050" y="2423248"/>
            <a:chExt cx="1913337" cy="1878084"/>
          </a:xfrm>
        </p:grpSpPr>
        <p:grpSp>
          <p:nvGrpSpPr>
            <p:cNvPr id="4" name="Google Shape;3189;p37">
              <a:extLst>
                <a:ext uri="{FF2B5EF4-FFF2-40B4-BE49-F238E27FC236}">
                  <a16:creationId xmlns:a16="http://schemas.microsoft.com/office/drawing/2014/main" id="{ED8EF334-D299-98B3-85CF-0473CAF813B8}"/>
                </a:ext>
              </a:extLst>
            </p:cNvPr>
            <p:cNvGrpSpPr/>
            <p:nvPr/>
          </p:nvGrpSpPr>
          <p:grpSpPr>
            <a:xfrm>
              <a:off x="99050" y="2423248"/>
              <a:ext cx="427307" cy="1878084"/>
              <a:chOff x="99050" y="2423248"/>
              <a:chExt cx="427307" cy="1878084"/>
            </a:xfrm>
          </p:grpSpPr>
          <p:sp>
            <p:nvSpPr>
              <p:cNvPr id="23" name="Google Shape;3190;p37">
                <a:extLst>
                  <a:ext uri="{FF2B5EF4-FFF2-40B4-BE49-F238E27FC236}">
                    <a16:creationId xmlns:a16="http://schemas.microsoft.com/office/drawing/2014/main" id="{5D751038-4691-E928-AF34-308B42017506}"/>
                  </a:ext>
                </a:extLst>
              </p:cNvPr>
              <p:cNvSpPr/>
              <p:nvPr/>
            </p:nvSpPr>
            <p:spPr>
              <a:xfrm>
                <a:off x="99050" y="2937995"/>
                <a:ext cx="151803" cy="151803"/>
              </a:xfrm>
              <a:custGeom>
                <a:avLst/>
                <a:gdLst/>
                <a:ahLst/>
                <a:cxnLst/>
                <a:rect l="l" t="t" r="r" b="b"/>
                <a:pathLst>
                  <a:path w="105236" h="105236" extrusionOk="0">
                    <a:moveTo>
                      <a:pt x="105236" y="52618"/>
                    </a:moveTo>
                    <a:cubicBezTo>
                      <a:pt x="76200" y="52618"/>
                      <a:pt x="52618" y="29036"/>
                      <a:pt x="52618" y="0"/>
                    </a:cubicBezTo>
                    <a:cubicBezTo>
                      <a:pt x="52618" y="29036"/>
                      <a:pt x="29036" y="52618"/>
                      <a:pt x="0" y="52618"/>
                    </a:cubicBezTo>
                    <a:cubicBezTo>
                      <a:pt x="29036" y="52618"/>
                      <a:pt x="52618" y="76200"/>
                      <a:pt x="52618" y="105236"/>
                    </a:cubicBezTo>
                    <a:cubicBezTo>
                      <a:pt x="52618" y="76200"/>
                      <a:pt x="76200" y="52618"/>
                      <a:pt x="105236" y="526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3191;p37">
                <a:extLst>
                  <a:ext uri="{FF2B5EF4-FFF2-40B4-BE49-F238E27FC236}">
                    <a16:creationId xmlns:a16="http://schemas.microsoft.com/office/drawing/2014/main" id="{B5B58E94-5665-3EA6-F440-15BCAE1D8BA6}"/>
                  </a:ext>
                </a:extLst>
              </p:cNvPr>
              <p:cNvSpPr/>
              <p:nvPr/>
            </p:nvSpPr>
            <p:spPr>
              <a:xfrm>
                <a:off x="401671" y="2519584"/>
                <a:ext cx="99736" cy="99736"/>
              </a:xfrm>
              <a:custGeom>
                <a:avLst/>
                <a:gdLst/>
                <a:ahLst/>
                <a:cxnLst/>
                <a:rect l="l" t="t" r="r" b="b"/>
                <a:pathLst>
                  <a:path w="69141" h="69141" extrusionOk="0">
                    <a:moveTo>
                      <a:pt x="69141" y="34571"/>
                    </a:moveTo>
                    <a:cubicBezTo>
                      <a:pt x="50051" y="34571"/>
                      <a:pt x="34571" y="19090"/>
                      <a:pt x="34571" y="0"/>
                    </a:cubicBezTo>
                    <a:cubicBezTo>
                      <a:pt x="34571" y="19090"/>
                      <a:pt x="19090" y="34571"/>
                      <a:pt x="0" y="34571"/>
                    </a:cubicBezTo>
                    <a:cubicBezTo>
                      <a:pt x="19090" y="34571"/>
                      <a:pt x="34571" y="50051"/>
                      <a:pt x="34571" y="69141"/>
                    </a:cubicBezTo>
                    <a:cubicBezTo>
                      <a:pt x="34571" y="50051"/>
                      <a:pt x="50051" y="34571"/>
                      <a:pt x="69141" y="345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" name="Google Shape;3192;p37">
                <a:extLst>
                  <a:ext uri="{FF2B5EF4-FFF2-40B4-BE49-F238E27FC236}">
                    <a16:creationId xmlns:a16="http://schemas.microsoft.com/office/drawing/2014/main" id="{BDC49A95-5470-2B17-D558-BC89588F76C3}"/>
                  </a:ext>
                </a:extLst>
              </p:cNvPr>
              <p:cNvGrpSpPr/>
              <p:nvPr/>
            </p:nvGrpSpPr>
            <p:grpSpPr>
              <a:xfrm rot="10800000">
                <a:off x="306299" y="4262572"/>
                <a:ext cx="220058" cy="38760"/>
                <a:chOff x="4548573" y="3213305"/>
                <a:chExt cx="220058" cy="38760"/>
              </a:xfrm>
            </p:grpSpPr>
            <p:sp>
              <p:nvSpPr>
                <p:cNvPr id="27" name="Google Shape;3193;p37">
                  <a:extLst>
                    <a:ext uri="{FF2B5EF4-FFF2-40B4-BE49-F238E27FC236}">
                      <a16:creationId xmlns:a16="http://schemas.microsoft.com/office/drawing/2014/main" id="{C5C489F7-FC47-5ECD-B926-9E9E6CA48273}"/>
                    </a:ext>
                  </a:extLst>
                </p:cNvPr>
                <p:cNvSpPr/>
                <p:nvPr/>
              </p:nvSpPr>
              <p:spPr>
                <a:xfrm>
                  <a:off x="4548573" y="3213305"/>
                  <a:ext cx="38760" cy="3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3194;p37">
                  <a:extLst>
                    <a:ext uri="{FF2B5EF4-FFF2-40B4-BE49-F238E27FC236}">
                      <a16:creationId xmlns:a16="http://schemas.microsoft.com/office/drawing/2014/main" id="{88FBB3A1-7ACA-EE1F-4BCB-5324390AF065}"/>
                    </a:ext>
                  </a:extLst>
                </p:cNvPr>
                <p:cNvSpPr/>
                <p:nvPr/>
              </p:nvSpPr>
              <p:spPr>
                <a:xfrm>
                  <a:off x="4639164" y="3213305"/>
                  <a:ext cx="38760" cy="3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3195;p37">
                  <a:extLst>
                    <a:ext uri="{FF2B5EF4-FFF2-40B4-BE49-F238E27FC236}">
                      <a16:creationId xmlns:a16="http://schemas.microsoft.com/office/drawing/2014/main" id="{8CBBB0CB-4392-8143-6B2C-DA8A8C381E11}"/>
                    </a:ext>
                  </a:extLst>
                </p:cNvPr>
                <p:cNvSpPr/>
                <p:nvPr/>
              </p:nvSpPr>
              <p:spPr>
                <a:xfrm>
                  <a:off x="4729871" y="3213305"/>
                  <a:ext cx="38760" cy="3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3196;p37">
                <a:extLst>
                  <a:ext uri="{FF2B5EF4-FFF2-40B4-BE49-F238E27FC236}">
                    <a16:creationId xmlns:a16="http://schemas.microsoft.com/office/drawing/2014/main" id="{D62F6413-6AA2-6C14-2E3E-AAD95AC7787F}"/>
                  </a:ext>
                </a:extLst>
              </p:cNvPr>
              <p:cNvSpPr/>
              <p:nvPr/>
            </p:nvSpPr>
            <p:spPr>
              <a:xfrm rot="10800000">
                <a:off x="351238" y="2423248"/>
                <a:ext cx="49752" cy="49752"/>
              </a:xfrm>
              <a:custGeom>
                <a:avLst/>
                <a:gdLst/>
                <a:ahLst/>
                <a:cxnLst/>
                <a:rect l="l" t="t" r="r" b="b"/>
                <a:pathLst>
                  <a:path w="34490" h="34490" extrusionOk="0">
                    <a:moveTo>
                      <a:pt x="34491" y="17245"/>
                    </a:moveTo>
                    <a:cubicBezTo>
                      <a:pt x="24946" y="17245"/>
                      <a:pt x="17245" y="9545"/>
                      <a:pt x="17245" y="0"/>
                    </a:cubicBezTo>
                    <a:cubicBezTo>
                      <a:pt x="17245" y="9545"/>
                      <a:pt x="9545" y="17245"/>
                      <a:pt x="0" y="17245"/>
                    </a:cubicBezTo>
                    <a:cubicBezTo>
                      <a:pt x="9545" y="17245"/>
                      <a:pt x="17245" y="24945"/>
                      <a:pt x="17245" y="34491"/>
                    </a:cubicBezTo>
                    <a:cubicBezTo>
                      <a:pt x="17245" y="24945"/>
                      <a:pt x="24946" y="17245"/>
                      <a:pt x="34491" y="172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97;p37">
              <a:extLst>
                <a:ext uri="{FF2B5EF4-FFF2-40B4-BE49-F238E27FC236}">
                  <a16:creationId xmlns:a16="http://schemas.microsoft.com/office/drawing/2014/main" id="{CAC6FA8C-5E40-A3A7-FE47-D2CCD47070C0}"/>
                </a:ext>
              </a:extLst>
            </p:cNvPr>
            <p:cNvGrpSpPr/>
            <p:nvPr/>
          </p:nvGrpSpPr>
          <p:grpSpPr>
            <a:xfrm flipH="1">
              <a:off x="444096" y="2691731"/>
              <a:ext cx="1568291" cy="1233608"/>
              <a:chOff x="8174209" y="251795"/>
              <a:chExt cx="1963063" cy="1544133"/>
            </a:xfrm>
          </p:grpSpPr>
          <p:sp>
            <p:nvSpPr>
              <p:cNvPr id="6" name="Google Shape;3198;p37">
                <a:extLst>
                  <a:ext uri="{FF2B5EF4-FFF2-40B4-BE49-F238E27FC236}">
                    <a16:creationId xmlns:a16="http://schemas.microsoft.com/office/drawing/2014/main" id="{DA0702ED-08AC-ED58-38D4-B79F954456EF}"/>
                  </a:ext>
                </a:extLst>
              </p:cNvPr>
              <p:cNvSpPr/>
              <p:nvPr/>
            </p:nvSpPr>
            <p:spPr>
              <a:xfrm>
                <a:off x="8174209" y="417886"/>
                <a:ext cx="1378042" cy="1378042"/>
              </a:xfrm>
              <a:custGeom>
                <a:avLst/>
                <a:gdLst/>
                <a:ahLst/>
                <a:cxnLst/>
                <a:rect l="l" t="t" r="r" b="b"/>
                <a:pathLst>
                  <a:path w="556223" h="556223" extrusionOk="0">
                    <a:moveTo>
                      <a:pt x="556223" y="337579"/>
                    </a:moveTo>
                    <a:lnTo>
                      <a:pt x="556223" y="218644"/>
                    </a:lnTo>
                    <a:lnTo>
                      <a:pt x="489971" y="212458"/>
                    </a:lnTo>
                    <a:cubicBezTo>
                      <a:pt x="485914" y="199421"/>
                      <a:pt x="480725" y="186849"/>
                      <a:pt x="474339" y="174743"/>
                    </a:cubicBezTo>
                    <a:lnTo>
                      <a:pt x="516845" y="123524"/>
                    </a:lnTo>
                    <a:lnTo>
                      <a:pt x="432699" y="39379"/>
                    </a:lnTo>
                    <a:lnTo>
                      <a:pt x="381480" y="81884"/>
                    </a:lnTo>
                    <a:cubicBezTo>
                      <a:pt x="369441" y="75498"/>
                      <a:pt x="356802" y="70310"/>
                      <a:pt x="343765" y="66252"/>
                    </a:cubicBezTo>
                    <a:lnTo>
                      <a:pt x="337579" y="0"/>
                    </a:lnTo>
                    <a:lnTo>
                      <a:pt x="218644" y="0"/>
                    </a:lnTo>
                    <a:lnTo>
                      <a:pt x="212458" y="66252"/>
                    </a:lnTo>
                    <a:cubicBezTo>
                      <a:pt x="199421" y="70310"/>
                      <a:pt x="186849" y="75498"/>
                      <a:pt x="174743" y="81884"/>
                    </a:cubicBezTo>
                    <a:lnTo>
                      <a:pt x="123524" y="39379"/>
                    </a:lnTo>
                    <a:lnTo>
                      <a:pt x="39379" y="123524"/>
                    </a:lnTo>
                    <a:lnTo>
                      <a:pt x="81884" y="174743"/>
                    </a:lnTo>
                    <a:cubicBezTo>
                      <a:pt x="75498" y="186783"/>
                      <a:pt x="70310" y="199421"/>
                      <a:pt x="66252" y="212458"/>
                    </a:cubicBezTo>
                    <a:lnTo>
                      <a:pt x="0" y="218644"/>
                    </a:lnTo>
                    <a:lnTo>
                      <a:pt x="0" y="337579"/>
                    </a:lnTo>
                    <a:lnTo>
                      <a:pt x="66252" y="343765"/>
                    </a:lnTo>
                    <a:cubicBezTo>
                      <a:pt x="70310" y="356802"/>
                      <a:pt x="75498" y="369374"/>
                      <a:pt x="81884" y="381480"/>
                    </a:cubicBezTo>
                    <a:lnTo>
                      <a:pt x="39379" y="432699"/>
                    </a:lnTo>
                    <a:lnTo>
                      <a:pt x="123524" y="516845"/>
                    </a:lnTo>
                    <a:lnTo>
                      <a:pt x="174743" y="474339"/>
                    </a:lnTo>
                    <a:cubicBezTo>
                      <a:pt x="186783" y="480725"/>
                      <a:pt x="199421" y="485914"/>
                      <a:pt x="212458" y="489971"/>
                    </a:cubicBezTo>
                    <a:lnTo>
                      <a:pt x="218644" y="556223"/>
                    </a:lnTo>
                    <a:lnTo>
                      <a:pt x="337579" y="556223"/>
                    </a:lnTo>
                    <a:lnTo>
                      <a:pt x="343765" y="489971"/>
                    </a:lnTo>
                    <a:cubicBezTo>
                      <a:pt x="356802" y="485914"/>
                      <a:pt x="369374" y="480725"/>
                      <a:pt x="381480" y="474339"/>
                    </a:cubicBezTo>
                    <a:lnTo>
                      <a:pt x="432699" y="516845"/>
                    </a:lnTo>
                    <a:lnTo>
                      <a:pt x="516845" y="432699"/>
                    </a:lnTo>
                    <a:lnTo>
                      <a:pt x="474339" y="381480"/>
                    </a:lnTo>
                    <a:cubicBezTo>
                      <a:pt x="480725" y="369374"/>
                      <a:pt x="485914" y="356802"/>
                      <a:pt x="489971" y="343765"/>
                    </a:cubicBezTo>
                    <a:lnTo>
                      <a:pt x="556223" y="337579"/>
                    </a:lnTo>
                    <a:close/>
                    <a:moveTo>
                      <a:pt x="349618" y="278112"/>
                    </a:moveTo>
                    <a:cubicBezTo>
                      <a:pt x="349618" y="317557"/>
                      <a:pt x="317490" y="349685"/>
                      <a:pt x="278045" y="349685"/>
                    </a:cubicBezTo>
                    <a:cubicBezTo>
                      <a:pt x="238600" y="349685"/>
                      <a:pt x="206472" y="317557"/>
                      <a:pt x="206472" y="278112"/>
                    </a:cubicBezTo>
                    <a:cubicBezTo>
                      <a:pt x="206472" y="238666"/>
                      <a:pt x="238600" y="206538"/>
                      <a:pt x="278045" y="206538"/>
                    </a:cubicBezTo>
                    <a:cubicBezTo>
                      <a:pt x="317490" y="206538"/>
                      <a:pt x="349618" y="238666"/>
                      <a:pt x="349618" y="278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3199;p37">
                <a:extLst>
                  <a:ext uri="{FF2B5EF4-FFF2-40B4-BE49-F238E27FC236}">
                    <a16:creationId xmlns:a16="http://schemas.microsoft.com/office/drawing/2014/main" id="{68897002-2514-1159-71B3-680601334A17}"/>
                  </a:ext>
                </a:extLst>
              </p:cNvPr>
              <p:cNvSpPr/>
              <p:nvPr/>
            </p:nvSpPr>
            <p:spPr>
              <a:xfrm>
                <a:off x="8231771" y="475449"/>
                <a:ext cx="1262849" cy="1262849"/>
              </a:xfrm>
              <a:custGeom>
                <a:avLst/>
                <a:gdLst/>
                <a:ahLst/>
                <a:cxnLst/>
                <a:rect l="l" t="t" r="r" b="b"/>
                <a:pathLst>
                  <a:path w="509727" h="509727" extrusionOk="0">
                    <a:moveTo>
                      <a:pt x="509727" y="293145"/>
                    </a:moveTo>
                    <a:lnTo>
                      <a:pt x="509727" y="216582"/>
                    </a:lnTo>
                    <a:lnTo>
                      <a:pt x="448464" y="210862"/>
                    </a:lnTo>
                    <a:cubicBezTo>
                      <a:pt x="443409" y="188645"/>
                      <a:pt x="434695" y="167825"/>
                      <a:pt x="422855" y="149067"/>
                    </a:cubicBezTo>
                    <a:lnTo>
                      <a:pt x="462167" y="101706"/>
                    </a:lnTo>
                    <a:lnTo>
                      <a:pt x="408021" y="47560"/>
                    </a:lnTo>
                    <a:lnTo>
                      <a:pt x="360661" y="86872"/>
                    </a:lnTo>
                    <a:cubicBezTo>
                      <a:pt x="341969" y="75032"/>
                      <a:pt x="321149" y="66319"/>
                      <a:pt x="298865" y="61263"/>
                    </a:cubicBezTo>
                    <a:lnTo>
                      <a:pt x="293145" y="0"/>
                    </a:lnTo>
                    <a:lnTo>
                      <a:pt x="216582" y="0"/>
                    </a:lnTo>
                    <a:lnTo>
                      <a:pt x="210862" y="61263"/>
                    </a:lnTo>
                    <a:cubicBezTo>
                      <a:pt x="188645" y="66319"/>
                      <a:pt x="167825" y="75032"/>
                      <a:pt x="149067" y="86872"/>
                    </a:cubicBezTo>
                    <a:lnTo>
                      <a:pt x="101706" y="47560"/>
                    </a:lnTo>
                    <a:lnTo>
                      <a:pt x="47560" y="101706"/>
                    </a:lnTo>
                    <a:lnTo>
                      <a:pt x="86872" y="149067"/>
                    </a:lnTo>
                    <a:cubicBezTo>
                      <a:pt x="75032" y="167758"/>
                      <a:pt x="66319" y="188579"/>
                      <a:pt x="61263" y="210862"/>
                    </a:cubicBezTo>
                    <a:lnTo>
                      <a:pt x="0" y="216582"/>
                    </a:lnTo>
                    <a:lnTo>
                      <a:pt x="0" y="293145"/>
                    </a:lnTo>
                    <a:lnTo>
                      <a:pt x="61263" y="298865"/>
                    </a:lnTo>
                    <a:cubicBezTo>
                      <a:pt x="66319" y="321082"/>
                      <a:pt x="75032" y="341902"/>
                      <a:pt x="86872" y="360661"/>
                    </a:cubicBezTo>
                    <a:lnTo>
                      <a:pt x="47560" y="408021"/>
                    </a:lnTo>
                    <a:lnTo>
                      <a:pt x="101706" y="462167"/>
                    </a:lnTo>
                    <a:lnTo>
                      <a:pt x="149067" y="422855"/>
                    </a:lnTo>
                    <a:cubicBezTo>
                      <a:pt x="167758" y="434695"/>
                      <a:pt x="188579" y="443409"/>
                      <a:pt x="210862" y="448464"/>
                    </a:cubicBezTo>
                    <a:lnTo>
                      <a:pt x="216582" y="509727"/>
                    </a:lnTo>
                    <a:lnTo>
                      <a:pt x="293145" y="509727"/>
                    </a:lnTo>
                    <a:lnTo>
                      <a:pt x="298865" y="448464"/>
                    </a:lnTo>
                    <a:cubicBezTo>
                      <a:pt x="321082" y="443409"/>
                      <a:pt x="341902" y="434695"/>
                      <a:pt x="360661" y="422855"/>
                    </a:cubicBezTo>
                    <a:lnTo>
                      <a:pt x="408021" y="462167"/>
                    </a:lnTo>
                    <a:lnTo>
                      <a:pt x="462167" y="408021"/>
                    </a:lnTo>
                    <a:lnTo>
                      <a:pt x="422855" y="360661"/>
                    </a:lnTo>
                    <a:cubicBezTo>
                      <a:pt x="434695" y="341969"/>
                      <a:pt x="443409" y="321149"/>
                      <a:pt x="448464" y="298865"/>
                    </a:cubicBezTo>
                    <a:lnTo>
                      <a:pt x="509727" y="293145"/>
                    </a:lnTo>
                    <a:close/>
                    <a:moveTo>
                      <a:pt x="254830" y="349751"/>
                    </a:moveTo>
                    <a:cubicBezTo>
                      <a:pt x="202414" y="349751"/>
                      <a:pt x="159976" y="307313"/>
                      <a:pt x="159976" y="254897"/>
                    </a:cubicBezTo>
                    <a:cubicBezTo>
                      <a:pt x="159976" y="202481"/>
                      <a:pt x="202414" y="160042"/>
                      <a:pt x="254830" y="160042"/>
                    </a:cubicBezTo>
                    <a:cubicBezTo>
                      <a:pt x="307246" y="160042"/>
                      <a:pt x="349685" y="202481"/>
                      <a:pt x="349685" y="254897"/>
                    </a:cubicBezTo>
                    <a:cubicBezTo>
                      <a:pt x="349685" y="307313"/>
                      <a:pt x="307246" y="349751"/>
                      <a:pt x="254830" y="34975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200;p37">
                <a:extLst>
                  <a:ext uri="{FF2B5EF4-FFF2-40B4-BE49-F238E27FC236}">
                    <a16:creationId xmlns:a16="http://schemas.microsoft.com/office/drawing/2014/main" id="{3087E5C6-C217-F837-C5D7-E7663A647A1D}"/>
                  </a:ext>
                </a:extLst>
              </p:cNvPr>
              <p:cNvSpPr/>
              <p:nvPr/>
            </p:nvSpPr>
            <p:spPr>
              <a:xfrm>
                <a:off x="9166612" y="251795"/>
                <a:ext cx="970660" cy="970826"/>
              </a:xfrm>
              <a:custGeom>
                <a:avLst/>
                <a:gdLst/>
                <a:ahLst/>
                <a:cxnLst/>
                <a:rect l="l" t="t" r="r" b="b"/>
                <a:pathLst>
                  <a:path w="391790" h="391857" extrusionOk="0">
                    <a:moveTo>
                      <a:pt x="379818" y="264609"/>
                    </a:moveTo>
                    <a:lnTo>
                      <a:pt x="391791" y="183390"/>
                    </a:lnTo>
                    <a:lnTo>
                      <a:pt x="347157" y="172481"/>
                    </a:lnTo>
                    <a:cubicBezTo>
                      <a:pt x="345694" y="163169"/>
                      <a:pt x="343432" y="154056"/>
                      <a:pt x="340306" y="145142"/>
                    </a:cubicBezTo>
                    <a:lnTo>
                      <a:pt x="374496" y="114478"/>
                    </a:lnTo>
                    <a:lnTo>
                      <a:pt x="325539" y="48558"/>
                    </a:lnTo>
                    <a:lnTo>
                      <a:pt x="286294" y="72372"/>
                    </a:lnTo>
                    <a:cubicBezTo>
                      <a:pt x="278710" y="66784"/>
                      <a:pt x="270595" y="61995"/>
                      <a:pt x="262147" y="57871"/>
                    </a:cubicBezTo>
                    <a:lnTo>
                      <a:pt x="264609" y="11973"/>
                    </a:lnTo>
                    <a:lnTo>
                      <a:pt x="183390" y="0"/>
                    </a:lnTo>
                    <a:lnTo>
                      <a:pt x="172481" y="44634"/>
                    </a:lnTo>
                    <a:cubicBezTo>
                      <a:pt x="163169" y="46097"/>
                      <a:pt x="154056" y="48359"/>
                      <a:pt x="145142" y="51485"/>
                    </a:cubicBezTo>
                    <a:lnTo>
                      <a:pt x="114478" y="17295"/>
                    </a:lnTo>
                    <a:lnTo>
                      <a:pt x="48558" y="66252"/>
                    </a:lnTo>
                    <a:lnTo>
                      <a:pt x="72372" y="105497"/>
                    </a:lnTo>
                    <a:cubicBezTo>
                      <a:pt x="66784" y="113081"/>
                      <a:pt x="61995" y="121196"/>
                      <a:pt x="57871" y="129643"/>
                    </a:cubicBezTo>
                    <a:lnTo>
                      <a:pt x="11973" y="127182"/>
                    </a:lnTo>
                    <a:lnTo>
                      <a:pt x="0" y="208401"/>
                    </a:lnTo>
                    <a:lnTo>
                      <a:pt x="44634" y="219310"/>
                    </a:lnTo>
                    <a:cubicBezTo>
                      <a:pt x="46097" y="228622"/>
                      <a:pt x="48359" y="237735"/>
                      <a:pt x="51485" y="246649"/>
                    </a:cubicBezTo>
                    <a:lnTo>
                      <a:pt x="17295" y="277380"/>
                    </a:lnTo>
                    <a:lnTo>
                      <a:pt x="66252" y="343299"/>
                    </a:lnTo>
                    <a:lnTo>
                      <a:pt x="105498" y="319486"/>
                    </a:lnTo>
                    <a:cubicBezTo>
                      <a:pt x="113081" y="325073"/>
                      <a:pt x="121196" y="329863"/>
                      <a:pt x="129643" y="333987"/>
                    </a:cubicBezTo>
                    <a:lnTo>
                      <a:pt x="127182" y="379884"/>
                    </a:lnTo>
                    <a:lnTo>
                      <a:pt x="208401" y="391857"/>
                    </a:lnTo>
                    <a:lnTo>
                      <a:pt x="219310" y="347224"/>
                    </a:lnTo>
                    <a:cubicBezTo>
                      <a:pt x="228622" y="345761"/>
                      <a:pt x="237735" y="343499"/>
                      <a:pt x="246649" y="340372"/>
                    </a:cubicBezTo>
                    <a:lnTo>
                      <a:pt x="277313" y="374563"/>
                    </a:lnTo>
                    <a:lnTo>
                      <a:pt x="343233" y="325605"/>
                    </a:lnTo>
                    <a:lnTo>
                      <a:pt x="319419" y="286360"/>
                    </a:lnTo>
                    <a:cubicBezTo>
                      <a:pt x="325007" y="278777"/>
                      <a:pt x="329796" y="270662"/>
                      <a:pt x="333920" y="262214"/>
                    </a:cubicBezTo>
                    <a:lnTo>
                      <a:pt x="379818" y="264675"/>
                    </a:lnTo>
                    <a:close/>
                    <a:moveTo>
                      <a:pt x="244786" y="203146"/>
                    </a:moveTo>
                    <a:cubicBezTo>
                      <a:pt x="240795" y="230086"/>
                      <a:pt x="215651" y="248777"/>
                      <a:pt x="188711" y="244786"/>
                    </a:cubicBezTo>
                    <a:cubicBezTo>
                      <a:pt x="161772" y="240795"/>
                      <a:pt x="143080" y="215651"/>
                      <a:pt x="147071" y="188711"/>
                    </a:cubicBezTo>
                    <a:cubicBezTo>
                      <a:pt x="151062" y="161772"/>
                      <a:pt x="176206" y="143080"/>
                      <a:pt x="203146" y="147071"/>
                    </a:cubicBezTo>
                    <a:cubicBezTo>
                      <a:pt x="230086" y="151062"/>
                      <a:pt x="248777" y="176206"/>
                      <a:pt x="244786" y="2031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201;p37">
                <a:extLst>
                  <a:ext uri="{FF2B5EF4-FFF2-40B4-BE49-F238E27FC236}">
                    <a16:creationId xmlns:a16="http://schemas.microsoft.com/office/drawing/2014/main" id="{7B429498-83A6-01CC-CE2E-97FB9FC362BB}"/>
                  </a:ext>
                </a:extLst>
              </p:cNvPr>
              <p:cNvSpPr/>
              <p:nvPr/>
            </p:nvSpPr>
            <p:spPr>
              <a:xfrm>
                <a:off x="9211144" y="296328"/>
                <a:ext cx="881504" cy="881504"/>
              </a:xfrm>
              <a:custGeom>
                <a:avLst/>
                <a:gdLst/>
                <a:ahLst/>
                <a:cxnLst/>
                <a:rect l="l" t="t" r="r" b="b"/>
                <a:pathLst>
                  <a:path w="355804" h="355804" extrusionOk="0">
                    <a:moveTo>
                      <a:pt x="348089" y="229819"/>
                    </a:moveTo>
                    <a:lnTo>
                      <a:pt x="355804" y="177536"/>
                    </a:lnTo>
                    <a:lnTo>
                      <a:pt x="314563" y="167426"/>
                    </a:lnTo>
                    <a:cubicBezTo>
                      <a:pt x="313366" y="151727"/>
                      <a:pt x="309508" y="136628"/>
                      <a:pt x="303322" y="122659"/>
                    </a:cubicBezTo>
                    <a:lnTo>
                      <a:pt x="334918" y="94256"/>
                    </a:lnTo>
                    <a:lnTo>
                      <a:pt x="303455" y="51817"/>
                    </a:lnTo>
                    <a:lnTo>
                      <a:pt x="267136" y="73835"/>
                    </a:lnTo>
                    <a:cubicBezTo>
                      <a:pt x="255562" y="63857"/>
                      <a:pt x="242192" y="55809"/>
                      <a:pt x="227558" y="50154"/>
                    </a:cubicBezTo>
                    <a:lnTo>
                      <a:pt x="229819" y="7716"/>
                    </a:lnTo>
                    <a:lnTo>
                      <a:pt x="177536" y="0"/>
                    </a:lnTo>
                    <a:lnTo>
                      <a:pt x="167426" y="41241"/>
                    </a:lnTo>
                    <a:cubicBezTo>
                      <a:pt x="151727" y="42438"/>
                      <a:pt x="136628" y="46297"/>
                      <a:pt x="122659" y="52483"/>
                    </a:cubicBezTo>
                    <a:lnTo>
                      <a:pt x="94256" y="20887"/>
                    </a:lnTo>
                    <a:lnTo>
                      <a:pt x="51817" y="52350"/>
                    </a:lnTo>
                    <a:lnTo>
                      <a:pt x="73835" y="88669"/>
                    </a:lnTo>
                    <a:cubicBezTo>
                      <a:pt x="63857" y="100243"/>
                      <a:pt x="55809" y="113613"/>
                      <a:pt x="50154" y="128247"/>
                    </a:cubicBezTo>
                    <a:lnTo>
                      <a:pt x="7716" y="125985"/>
                    </a:lnTo>
                    <a:lnTo>
                      <a:pt x="0" y="178268"/>
                    </a:lnTo>
                    <a:lnTo>
                      <a:pt x="41241" y="188379"/>
                    </a:lnTo>
                    <a:cubicBezTo>
                      <a:pt x="42438" y="204077"/>
                      <a:pt x="46297" y="219177"/>
                      <a:pt x="52483" y="233145"/>
                    </a:cubicBezTo>
                    <a:lnTo>
                      <a:pt x="20887" y="261549"/>
                    </a:lnTo>
                    <a:lnTo>
                      <a:pt x="52350" y="303987"/>
                    </a:lnTo>
                    <a:lnTo>
                      <a:pt x="88669" y="281970"/>
                    </a:lnTo>
                    <a:cubicBezTo>
                      <a:pt x="100243" y="291947"/>
                      <a:pt x="113613" y="299996"/>
                      <a:pt x="128247" y="305650"/>
                    </a:cubicBezTo>
                    <a:lnTo>
                      <a:pt x="125985" y="348089"/>
                    </a:lnTo>
                    <a:lnTo>
                      <a:pt x="178268" y="355804"/>
                    </a:lnTo>
                    <a:lnTo>
                      <a:pt x="188379" y="314563"/>
                    </a:lnTo>
                    <a:cubicBezTo>
                      <a:pt x="204077" y="313366"/>
                      <a:pt x="219177" y="309508"/>
                      <a:pt x="233145" y="303322"/>
                    </a:cubicBezTo>
                    <a:lnTo>
                      <a:pt x="261549" y="334918"/>
                    </a:lnTo>
                    <a:lnTo>
                      <a:pt x="303987" y="303455"/>
                    </a:lnTo>
                    <a:lnTo>
                      <a:pt x="281970" y="267136"/>
                    </a:lnTo>
                    <a:cubicBezTo>
                      <a:pt x="291947" y="255562"/>
                      <a:pt x="299996" y="242192"/>
                      <a:pt x="305650" y="227558"/>
                    </a:cubicBezTo>
                    <a:lnTo>
                      <a:pt x="348089" y="229819"/>
                    </a:lnTo>
                    <a:close/>
                    <a:moveTo>
                      <a:pt x="168357" y="242724"/>
                    </a:moveTo>
                    <a:cubicBezTo>
                      <a:pt x="132570" y="237469"/>
                      <a:pt x="107892" y="204144"/>
                      <a:pt x="113147" y="168423"/>
                    </a:cubicBezTo>
                    <a:cubicBezTo>
                      <a:pt x="118402" y="132637"/>
                      <a:pt x="151727" y="107958"/>
                      <a:pt x="187448" y="113214"/>
                    </a:cubicBezTo>
                    <a:cubicBezTo>
                      <a:pt x="223168" y="118468"/>
                      <a:pt x="247913" y="151794"/>
                      <a:pt x="242657" y="187514"/>
                    </a:cubicBezTo>
                    <a:cubicBezTo>
                      <a:pt x="237403" y="223301"/>
                      <a:pt x="204077" y="247979"/>
                      <a:pt x="168357" y="2427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3202;p37">
                <a:extLst>
                  <a:ext uri="{FF2B5EF4-FFF2-40B4-BE49-F238E27FC236}">
                    <a16:creationId xmlns:a16="http://schemas.microsoft.com/office/drawing/2014/main" id="{2A2D3DEB-704D-5F9A-4D16-AE9340CC2562}"/>
                  </a:ext>
                </a:extLst>
              </p:cNvPr>
              <p:cNvSpPr/>
              <p:nvPr/>
            </p:nvSpPr>
            <p:spPr>
              <a:xfrm>
                <a:off x="8535741" y="779422"/>
                <a:ext cx="655237" cy="655237"/>
              </a:xfrm>
              <a:custGeom>
                <a:avLst/>
                <a:gdLst/>
                <a:ahLst/>
                <a:cxnLst/>
                <a:rect l="l" t="t" r="r" b="b"/>
                <a:pathLst>
                  <a:path w="264475" h="264475" extrusionOk="0">
                    <a:moveTo>
                      <a:pt x="132238" y="264475"/>
                    </a:moveTo>
                    <a:cubicBezTo>
                      <a:pt x="59334" y="264475"/>
                      <a:pt x="0" y="205142"/>
                      <a:pt x="0" y="132238"/>
                    </a:cubicBezTo>
                    <a:cubicBezTo>
                      <a:pt x="0" y="59334"/>
                      <a:pt x="59334" y="0"/>
                      <a:pt x="132238" y="0"/>
                    </a:cubicBezTo>
                    <a:cubicBezTo>
                      <a:pt x="205142" y="0"/>
                      <a:pt x="264475" y="59334"/>
                      <a:pt x="264475" y="132238"/>
                    </a:cubicBezTo>
                    <a:cubicBezTo>
                      <a:pt x="264475" y="205142"/>
                      <a:pt x="205142" y="264475"/>
                      <a:pt x="132238" y="264475"/>
                    </a:cubicBezTo>
                    <a:close/>
                    <a:moveTo>
                      <a:pt x="132238" y="21486"/>
                    </a:moveTo>
                    <a:cubicBezTo>
                      <a:pt x="71174" y="21486"/>
                      <a:pt x="21486" y="71174"/>
                      <a:pt x="21486" y="132238"/>
                    </a:cubicBezTo>
                    <a:cubicBezTo>
                      <a:pt x="21486" y="193301"/>
                      <a:pt x="71174" y="242990"/>
                      <a:pt x="132238" y="242990"/>
                    </a:cubicBezTo>
                    <a:cubicBezTo>
                      <a:pt x="193301" y="242990"/>
                      <a:pt x="242990" y="193301"/>
                      <a:pt x="242990" y="132238"/>
                    </a:cubicBezTo>
                    <a:cubicBezTo>
                      <a:pt x="242990" y="71174"/>
                      <a:pt x="193301" y="21486"/>
                      <a:pt x="132238" y="2148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203;p37">
                <a:extLst>
                  <a:ext uri="{FF2B5EF4-FFF2-40B4-BE49-F238E27FC236}">
                    <a16:creationId xmlns:a16="http://schemas.microsoft.com/office/drawing/2014/main" id="{E225C99F-A755-7031-3550-A45D80DA844F}"/>
                  </a:ext>
                </a:extLst>
              </p:cNvPr>
              <p:cNvSpPr/>
              <p:nvPr/>
            </p:nvSpPr>
            <p:spPr>
              <a:xfrm>
                <a:off x="9404939" y="490291"/>
                <a:ext cx="494393" cy="494393"/>
              </a:xfrm>
              <a:custGeom>
                <a:avLst/>
                <a:gdLst/>
                <a:ahLst/>
                <a:cxnLst/>
                <a:rect l="l" t="t" r="r" b="b"/>
                <a:pathLst>
                  <a:path w="199553" h="199553" extrusionOk="0">
                    <a:moveTo>
                      <a:pt x="99777" y="199554"/>
                    </a:moveTo>
                    <a:cubicBezTo>
                      <a:pt x="44766" y="199554"/>
                      <a:pt x="0" y="154787"/>
                      <a:pt x="0" y="99777"/>
                    </a:cubicBezTo>
                    <a:cubicBezTo>
                      <a:pt x="0" y="44766"/>
                      <a:pt x="44766" y="0"/>
                      <a:pt x="99777" y="0"/>
                    </a:cubicBezTo>
                    <a:cubicBezTo>
                      <a:pt x="154787" y="0"/>
                      <a:pt x="199554" y="44766"/>
                      <a:pt x="199554" y="99777"/>
                    </a:cubicBezTo>
                    <a:cubicBezTo>
                      <a:pt x="199554" y="154787"/>
                      <a:pt x="154787" y="199554"/>
                      <a:pt x="99777" y="199554"/>
                    </a:cubicBezTo>
                    <a:close/>
                    <a:moveTo>
                      <a:pt x="99777" y="19889"/>
                    </a:moveTo>
                    <a:cubicBezTo>
                      <a:pt x="55742" y="19889"/>
                      <a:pt x="19955" y="55675"/>
                      <a:pt x="19955" y="99710"/>
                    </a:cubicBezTo>
                    <a:cubicBezTo>
                      <a:pt x="19955" y="143745"/>
                      <a:pt x="55742" y="179532"/>
                      <a:pt x="99777" y="179532"/>
                    </a:cubicBezTo>
                    <a:cubicBezTo>
                      <a:pt x="143812" y="179532"/>
                      <a:pt x="179598" y="143745"/>
                      <a:pt x="179598" y="99710"/>
                    </a:cubicBezTo>
                    <a:cubicBezTo>
                      <a:pt x="179598" y="55675"/>
                      <a:pt x="143812" y="19889"/>
                      <a:pt x="99777" y="19889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" name="Google Shape;3204;p37">
                <a:extLst>
                  <a:ext uri="{FF2B5EF4-FFF2-40B4-BE49-F238E27FC236}">
                    <a16:creationId xmlns:a16="http://schemas.microsoft.com/office/drawing/2014/main" id="{7D92B56A-8216-73AA-3DF8-CD89044C543C}"/>
                  </a:ext>
                </a:extLst>
              </p:cNvPr>
              <p:cNvGrpSpPr/>
              <p:nvPr/>
            </p:nvGrpSpPr>
            <p:grpSpPr>
              <a:xfrm>
                <a:off x="8437096" y="674748"/>
                <a:ext cx="642570" cy="864731"/>
                <a:chOff x="7053525" y="4852218"/>
                <a:chExt cx="259153" cy="348752"/>
              </a:xfrm>
            </p:grpSpPr>
            <p:sp>
              <p:nvSpPr>
                <p:cNvPr id="19" name="Google Shape;3205;p37">
                  <a:extLst>
                    <a:ext uri="{FF2B5EF4-FFF2-40B4-BE49-F238E27FC236}">
                      <a16:creationId xmlns:a16="http://schemas.microsoft.com/office/drawing/2014/main" id="{A0731C49-2944-7322-BD12-96AF27895624}"/>
                    </a:ext>
                  </a:extLst>
                </p:cNvPr>
                <p:cNvSpPr/>
                <p:nvPr/>
              </p:nvSpPr>
              <p:spPr>
                <a:xfrm>
                  <a:off x="7055654" y="4867583"/>
                  <a:ext cx="98246" cy="11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46" h="119532" extrusionOk="0">
                      <a:moveTo>
                        <a:pt x="0" y="119533"/>
                      </a:moveTo>
                      <a:cubicBezTo>
                        <a:pt x="12372" y="66119"/>
                        <a:pt x="49290" y="22084"/>
                        <a:pt x="98247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3206;p37">
                  <a:extLst>
                    <a:ext uri="{FF2B5EF4-FFF2-40B4-BE49-F238E27FC236}">
                      <a16:creationId xmlns:a16="http://schemas.microsoft.com/office/drawing/2014/main" id="{888FD72C-0182-6EDA-4C65-7F1EDEE845C6}"/>
                    </a:ext>
                  </a:extLst>
                </p:cNvPr>
                <p:cNvSpPr/>
                <p:nvPr/>
              </p:nvSpPr>
              <p:spPr>
                <a:xfrm>
                  <a:off x="7053525" y="5055297"/>
                  <a:ext cx="110552" cy="13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52" h="134499" extrusionOk="0">
                      <a:moveTo>
                        <a:pt x="110553" y="134500"/>
                      </a:moveTo>
                      <a:cubicBezTo>
                        <a:pt x="53214" y="112881"/>
                        <a:pt x="10310" y="61995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3207;p37">
                  <a:extLst>
                    <a:ext uri="{FF2B5EF4-FFF2-40B4-BE49-F238E27FC236}">
                      <a16:creationId xmlns:a16="http://schemas.microsoft.com/office/drawing/2014/main" id="{065B3499-6B5D-B4CB-8E16-AF7773C05E54}"/>
                    </a:ext>
                  </a:extLst>
                </p:cNvPr>
                <p:cNvSpPr/>
                <p:nvPr/>
              </p:nvSpPr>
              <p:spPr>
                <a:xfrm>
                  <a:off x="7225474" y="5177623"/>
                  <a:ext cx="87204" cy="23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4" h="23347" extrusionOk="0">
                      <a:moveTo>
                        <a:pt x="87205" y="0"/>
                      </a:moveTo>
                      <a:cubicBezTo>
                        <a:pt x="61529" y="14833"/>
                        <a:pt x="31796" y="23348"/>
                        <a:pt x="0" y="2334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3208;p37">
                  <a:extLst>
                    <a:ext uri="{FF2B5EF4-FFF2-40B4-BE49-F238E27FC236}">
                      <a16:creationId xmlns:a16="http://schemas.microsoft.com/office/drawing/2014/main" id="{C4B92506-40F5-3ACE-E551-E137F3B4068C}"/>
                    </a:ext>
                  </a:extLst>
                </p:cNvPr>
                <p:cNvSpPr/>
                <p:nvPr/>
              </p:nvSpPr>
              <p:spPr>
                <a:xfrm>
                  <a:off x="7183235" y="4852218"/>
                  <a:ext cx="66850" cy="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0" h="5188" extrusionOk="0">
                      <a:moveTo>
                        <a:pt x="0" y="5188"/>
                      </a:moveTo>
                      <a:cubicBezTo>
                        <a:pt x="5587" y="3792"/>
                        <a:pt x="33658" y="0"/>
                        <a:pt x="42239" y="0"/>
                      </a:cubicBezTo>
                      <a:cubicBezTo>
                        <a:pt x="50820" y="0"/>
                        <a:pt x="58802" y="598"/>
                        <a:pt x="66850" y="172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" name="Google Shape;3209;p37">
                <a:extLst>
                  <a:ext uri="{FF2B5EF4-FFF2-40B4-BE49-F238E27FC236}">
                    <a16:creationId xmlns:a16="http://schemas.microsoft.com/office/drawing/2014/main" id="{BDC1FD58-F63C-AE97-B707-A8997CC6D75F}"/>
                  </a:ext>
                </a:extLst>
              </p:cNvPr>
              <p:cNvSpPr/>
              <p:nvPr/>
            </p:nvSpPr>
            <p:spPr>
              <a:xfrm>
                <a:off x="9502580" y="435580"/>
                <a:ext cx="193802" cy="39833"/>
              </a:xfrm>
              <a:custGeom>
                <a:avLst/>
                <a:gdLst/>
                <a:ahLst/>
                <a:cxnLst/>
                <a:rect l="l" t="t" r="r" b="b"/>
                <a:pathLst>
                  <a:path w="78225" h="16078" extrusionOk="0">
                    <a:moveTo>
                      <a:pt x="0" y="16078"/>
                    </a:moveTo>
                    <a:cubicBezTo>
                      <a:pt x="22882" y="2974"/>
                      <a:pt x="50155" y="-2813"/>
                      <a:pt x="78225" y="131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3210;p37">
                <a:extLst>
                  <a:ext uri="{FF2B5EF4-FFF2-40B4-BE49-F238E27FC236}">
                    <a16:creationId xmlns:a16="http://schemas.microsoft.com/office/drawing/2014/main" id="{E6D0D6BD-2145-9E06-5956-257EE643E7D3}"/>
                  </a:ext>
                </a:extLst>
              </p:cNvPr>
              <p:cNvSpPr/>
              <p:nvPr/>
            </p:nvSpPr>
            <p:spPr>
              <a:xfrm>
                <a:off x="9383828" y="522124"/>
                <a:ext cx="56854" cy="76959"/>
              </a:xfrm>
              <a:custGeom>
                <a:avLst/>
                <a:gdLst/>
                <a:ahLst/>
                <a:cxnLst/>
                <a:rect l="l" t="t" r="r" b="b"/>
                <a:pathLst>
                  <a:path w="22948" h="31063" extrusionOk="0">
                    <a:moveTo>
                      <a:pt x="0" y="31064"/>
                    </a:moveTo>
                    <a:cubicBezTo>
                      <a:pt x="3525" y="24213"/>
                      <a:pt x="7716" y="17827"/>
                      <a:pt x="12372" y="11840"/>
                    </a:cubicBezTo>
                    <a:cubicBezTo>
                      <a:pt x="15632" y="7650"/>
                      <a:pt x="19223" y="3725"/>
                      <a:pt x="22948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3211;p37">
                <a:extLst>
                  <a:ext uri="{FF2B5EF4-FFF2-40B4-BE49-F238E27FC236}">
                    <a16:creationId xmlns:a16="http://schemas.microsoft.com/office/drawing/2014/main" id="{F4A34E4C-8830-B479-28E5-9C60582007C9}"/>
                  </a:ext>
                </a:extLst>
              </p:cNvPr>
              <p:cNvSpPr/>
              <p:nvPr/>
            </p:nvSpPr>
            <p:spPr>
              <a:xfrm>
                <a:off x="9350181" y="693493"/>
                <a:ext cx="31804" cy="178640"/>
              </a:xfrm>
              <a:custGeom>
                <a:avLst/>
                <a:gdLst/>
                <a:ahLst/>
                <a:cxnLst/>
                <a:rect l="l" t="t" r="r" b="b"/>
                <a:pathLst>
                  <a:path w="12837" h="72105" extrusionOk="0">
                    <a:moveTo>
                      <a:pt x="12838" y="72105"/>
                    </a:moveTo>
                    <a:cubicBezTo>
                      <a:pt x="4590" y="55609"/>
                      <a:pt x="0" y="37117"/>
                      <a:pt x="0" y="17827"/>
                    </a:cubicBezTo>
                    <a:cubicBezTo>
                      <a:pt x="0" y="11973"/>
                      <a:pt x="466" y="5986"/>
                      <a:pt x="133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3212;p37">
                <a:extLst>
                  <a:ext uri="{FF2B5EF4-FFF2-40B4-BE49-F238E27FC236}">
                    <a16:creationId xmlns:a16="http://schemas.microsoft.com/office/drawing/2014/main" id="{55BC0699-CCEC-89C8-5E92-B03A70D85B66}"/>
                  </a:ext>
                </a:extLst>
              </p:cNvPr>
              <p:cNvSpPr/>
              <p:nvPr/>
            </p:nvSpPr>
            <p:spPr>
              <a:xfrm>
                <a:off x="9440728" y="953100"/>
                <a:ext cx="167268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67515" h="33658" extrusionOk="0">
                    <a:moveTo>
                      <a:pt x="67516" y="33658"/>
                    </a:moveTo>
                    <a:cubicBezTo>
                      <a:pt x="41042" y="29733"/>
                      <a:pt x="17761" y="17494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3213;p37">
                <a:extLst>
                  <a:ext uri="{FF2B5EF4-FFF2-40B4-BE49-F238E27FC236}">
                    <a16:creationId xmlns:a16="http://schemas.microsoft.com/office/drawing/2014/main" id="{14C30CC0-7F36-8A28-6197-F19E97593507}"/>
                  </a:ext>
                </a:extLst>
              </p:cNvPr>
              <p:cNvSpPr/>
              <p:nvPr/>
            </p:nvSpPr>
            <p:spPr>
              <a:xfrm>
                <a:off x="9762184" y="781731"/>
                <a:ext cx="188857" cy="236978"/>
              </a:xfrm>
              <a:custGeom>
                <a:avLst/>
                <a:gdLst/>
                <a:ahLst/>
                <a:cxnLst/>
                <a:rect l="l" t="t" r="r" b="b"/>
                <a:pathLst>
                  <a:path w="76229" h="95652" extrusionOk="0">
                    <a:moveTo>
                      <a:pt x="76229" y="0"/>
                    </a:moveTo>
                    <a:cubicBezTo>
                      <a:pt x="69644" y="44766"/>
                      <a:pt x="39312" y="80221"/>
                      <a:pt x="0" y="9565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3214;p37">
                <a:extLst>
                  <a:ext uri="{FF2B5EF4-FFF2-40B4-BE49-F238E27FC236}">
                    <a16:creationId xmlns:a16="http://schemas.microsoft.com/office/drawing/2014/main" id="{2050E01B-3955-1337-0605-B8583AAA3BFD}"/>
                  </a:ext>
                </a:extLst>
              </p:cNvPr>
              <p:cNvSpPr/>
              <p:nvPr/>
            </p:nvSpPr>
            <p:spPr>
              <a:xfrm>
                <a:off x="9802427" y="475449"/>
                <a:ext cx="135133" cy="162985"/>
              </a:xfrm>
              <a:custGeom>
                <a:avLst/>
                <a:gdLst/>
                <a:ahLst/>
                <a:cxnLst/>
                <a:rect l="l" t="t" r="r" b="b"/>
                <a:pathLst>
                  <a:path w="54544" h="65786" extrusionOk="0">
                    <a:moveTo>
                      <a:pt x="0" y="0"/>
                    </a:moveTo>
                    <a:cubicBezTo>
                      <a:pt x="25543" y="14634"/>
                      <a:pt x="44900" y="38181"/>
                      <a:pt x="54545" y="6578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Google Shape;2938;p34">
            <a:extLst>
              <a:ext uri="{FF2B5EF4-FFF2-40B4-BE49-F238E27FC236}">
                <a16:creationId xmlns:a16="http://schemas.microsoft.com/office/drawing/2014/main" id="{7C2F48B6-FB23-D2A0-212C-F9CCAAD97D42}"/>
              </a:ext>
            </a:extLst>
          </p:cNvPr>
          <p:cNvSpPr txBox="1">
            <a:spLocks/>
          </p:cNvSpPr>
          <p:nvPr/>
        </p:nvSpPr>
        <p:spPr>
          <a:xfrm>
            <a:off x="763580" y="318956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pPr marL="0" indent="0"/>
            <a:r>
              <a:rPr lang="en-US" dirty="0"/>
              <a:t>H2O.ai supports multiple file formats, including CSV, Parquet, and Excel, making it highly versatile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33"/>
          <p:cNvSpPr txBox="1">
            <a:spLocks noGrp="1"/>
          </p:cNvSpPr>
          <p:nvPr>
            <p:ph type="title"/>
          </p:nvPr>
        </p:nvSpPr>
        <p:spPr>
          <a:xfrm>
            <a:off x="720000" y="3496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Practical Overview of H2O.ai</a:t>
            </a:r>
            <a:endParaRPr dirty="0"/>
          </a:p>
        </p:txBody>
      </p:sp>
      <p:sp>
        <p:nvSpPr>
          <p:cNvPr id="2886" name="Google Shape;2886;p33"/>
          <p:cNvSpPr txBox="1">
            <a:spLocks noGrp="1"/>
          </p:cNvSpPr>
          <p:nvPr>
            <p:ph type="subTitle" idx="1"/>
          </p:nvPr>
        </p:nvSpPr>
        <p:spPr>
          <a:xfrm>
            <a:off x="5016808" y="2660055"/>
            <a:ext cx="25056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200" dirty="0"/>
              <a:t>Once models are finalized, they can be exported and deployed seamlessly across production environments.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887" name="Google Shape;2887;p33"/>
          <p:cNvSpPr txBox="1">
            <a:spLocks noGrp="1"/>
          </p:cNvSpPr>
          <p:nvPr>
            <p:ph type="subTitle" idx="2"/>
          </p:nvPr>
        </p:nvSpPr>
        <p:spPr>
          <a:xfrm>
            <a:off x="1065526" y="2615814"/>
            <a:ext cx="25056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200" dirty="0"/>
              <a:t>The platform provides detailed metrics such as accuracy, precision, recall, and AUC for thorough model evaluation.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8" name="Google Shape;2888;p33"/>
          <p:cNvSpPr txBox="1">
            <a:spLocks noGrp="1"/>
          </p:cNvSpPr>
          <p:nvPr>
            <p:ph type="subTitle" idx="4"/>
          </p:nvPr>
        </p:nvSpPr>
        <p:spPr>
          <a:xfrm>
            <a:off x="994398" y="2327678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fr-FR" b="1" dirty="0"/>
              <a:t>Evaluation</a:t>
            </a:r>
            <a:endParaRPr lang="fr-FR" dirty="0"/>
          </a:p>
        </p:txBody>
      </p:sp>
      <p:sp>
        <p:nvSpPr>
          <p:cNvPr id="2889" name="Google Shape;2889;p33"/>
          <p:cNvSpPr txBox="1">
            <a:spLocks noGrp="1"/>
          </p:cNvSpPr>
          <p:nvPr>
            <p:ph type="subTitle" idx="3"/>
          </p:nvPr>
        </p:nvSpPr>
        <p:spPr>
          <a:xfrm>
            <a:off x="4915711" y="2327653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fr-FR" b="1" dirty="0" err="1"/>
              <a:t>Deployment</a:t>
            </a:r>
            <a:endParaRPr lang="fr-FR" dirty="0"/>
          </a:p>
        </p:txBody>
      </p:sp>
      <p:sp>
        <p:nvSpPr>
          <p:cNvPr id="2" name="Google Shape;2873;p31">
            <a:extLst>
              <a:ext uri="{FF2B5EF4-FFF2-40B4-BE49-F238E27FC236}">
                <a16:creationId xmlns:a16="http://schemas.microsoft.com/office/drawing/2014/main" id="{7B61F8DF-AF69-4EEF-8A7F-685EA2A95558}"/>
              </a:ext>
            </a:extLst>
          </p:cNvPr>
          <p:cNvSpPr txBox="1">
            <a:spLocks/>
          </p:cNvSpPr>
          <p:nvPr/>
        </p:nvSpPr>
        <p:spPr>
          <a:xfrm>
            <a:off x="720000" y="3827174"/>
            <a:ext cx="8142646" cy="93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Telugu"/>
              <a:buNone/>
              <a:defRPr sz="2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pPr marL="0" indent="0"/>
            <a:r>
              <a:rPr lang="fr-FR" b="1" dirty="0" err="1"/>
              <a:t>Supported</a:t>
            </a:r>
            <a:r>
              <a:rPr lang="fr-FR" b="1" dirty="0"/>
              <a:t> </a:t>
            </a:r>
            <a:r>
              <a:rPr lang="fr-FR" b="1" dirty="0" err="1"/>
              <a:t>Algorithms</a:t>
            </a:r>
            <a:r>
              <a:rPr lang="fr-FR" b="1" dirty="0"/>
              <a:t>:</a:t>
            </a:r>
            <a:endParaRPr lang="en-US" dirty="0"/>
          </a:p>
          <a:p>
            <a:pPr marL="0" indent="0"/>
            <a:r>
              <a:rPr lang="en-US" dirty="0"/>
              <a:t>H2O.ai supports a comprehensive range of algorithms, including Linear Regression, Random Forest, Gradient Boosting, and Deep Learning, ensuring adaptability to diverse project requirements.</a:t>
            </a:r>
          </a:p>
          <a:p>
            <a:pPr marL="0" indent="0"/>
            <a:endParaRPr lang="en-US" dirty="0"/>
          </a:p>
        </p:txBody>
      </p:sp>
      <p:grpSp>
        <p:nvGrpSpPr>
          <p:cNvPr id="3" name="Google Shape;4037;p47">
            <a:extLst>
              <a:ext uri="{FF2B5EF4-FFF2-40B4-BE49-F238E27FC236}">
                <a16:creationId xmlns:a16="http://schemas.microsoft.com/office/drawing/2014/main" id="{2324F3C0-9F5F-DCA3-0838-15B6B0E81B72}"/>
              </a:ext>
            </a:extLst>
          </p:cNvPr>
          <p:cNvGrpSpPr/>
          <p:nvPr/>
        </p:nvGrpSpPr>
        <p:grpSpPr>
          <a:xfrm>
            <a:off x="5649452" y="1505021"/>
            <a:ext cx="1247350" cy="626392"/>
            <a:chOff x="417244" y="1697335"/>
            <a:chExt cx="2336300" cy="1173239"/>
          </a:xfrm>
        </p:grpSpPr>
        <p:sp>
          <p:nvSpPr>
            <p:cNvPr id="4" name="Google Shape;4038;p47">
              <a:extLst>
                <a:ext uri="{FF2B5EF4-FFF2-40B4-BE49-F238E27FC236}">
                  <a16:creationId xmlns:a16="http://schemas.microsoft.com/office/drawing/2014/main" id="{8C923D2D-AC5B-2647-881E-0B56EC5492F8}"/>
                </a:ext>
              </a:extLst>
            </p:cNvPr>
            <p:cNvSpPr/>
            <p:nvPr/>
          </p:nvSpPr>
          <p:spPr>
            <a:xfrm>
              <a:off x="1686384" y="1697335"/>
              <a:ext cx="1067159" cy="1173239"/>
            </a:xfrm>
            <a:custGeom>
              <a:avLst/>
              <a:gdLst/>
              <a:ahLst/>
              <a:cxnLst/>
              <a:rect l="l" t="t" r="r" b="b"/>
              <a:pathLst>
                <a:path w="222789" h="244935" extrusionOk="0">
                  <a:moveTo>
                    <a:pt x="204026" y="90249"/>
                  </a:moveTo>
                  <a:lnTo>
                    <a:pt x="55721" y="5001"/>
                  </a:lnTo>
                  <a:cubicBezTo>
                    <a:pt x="44101" y="-1667"/>
                    <a:pt x="30194" y="-1667"/>
                    <a:pt x="18574" y="5001"/>
                  </a:cubicBezTo>
                  <a:cubicBezTo>
                    <a:pt x="6953" y="11763"/>
                    <a:pt x="0" y="23765"/>
                    <a:pt x="0" y="37195"/>
                  </a:cubicBezTo>
                  <a:lnTo>
                    <a:pt x="0" y="207693"/>
                  </a:lnTo>
                  <a:cubicBezTo>
                    <a:pt x="0" y="221123"/>
                    <a:pt x="6953" y="233220"/>
                    <a:pt x="18574" y="239887"/>
                  </a:cubicBezTo>
                  <a:cubicBezTo>
                    <a:pt x="24384" y="243221"/>
                    <a:pt x="30766" y="244935"/>
                    <a:pt x="37243" y="244935"/>
                  </a:cubicBezTo>
                  <a:cubicBezTo>
                    <a:pt x="43720" y="244935"/>
                    <a:pt x="50006" y="243221"/>
                    <a:pt x="55817" y="239887"/>
                  </a:cubicBezTo>
                  <a:lnTo>
                    <a:pt x="204121" y="154638"/>
                  </a:lnTo>
                  <a:cubicBezTo>
                    <a:pt x="215837" y="147876"/>
                    <a:pt x="222790" y="135874"/>
                    <a:pt x="222790" y="122349"/>
                  </a:cubicBezTo>
                  <a:cubicBezTo>
                    <a:pt x="222790" y="108823"/>
                    <a:pt x="215837" y="96822"/>
                    <a:pt x="204121" y="9005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oogle Shape;4039;p47">
              <a:extLst>
                <a:ext uri="{FF2B5EF4-FFF2-40B4-BE49-F238E27FC236}">
                  <a16:creationId xmlns:a16="http://schemas.microsoft.com/office/drawing/2014/main" id="{CF7D262A-A180-1688-8435-CD9E74B583A1}"/>
                </a:ext>
              </a:extLst>
            </p:cNvPr>
            <p:cNvGrpSpPr/>
            <p:nvPr/>
          </p:nvGrpSpPr>
          <p:grpSpPr>
            <a:xfrm>
              <a:off x="1743156" y="1755241"/>
              <a:ext cx="948058" cy="1054641"/>
              <a:chOff x="8299799" y="2415401"/>
              <a:chExt cx="198239" cy="220507"/>
            </a:xfrm>
          </p:grpSpPr>
          <p:sp>
            <p:nvSpPr>
              <p:cNvPr id="14" name="Google Shape;4040;p47">
                <a:extLst>
                  <a:ext uri="{FF2B5EF4-FFF2-40B4-BE49-F238E27FC236}">
                    <a16:creationId xmlns:a16="http://schemas.microsoft.com/office/drawing/2014/main" id="{CEEB4B2B-5E10-0C6E-D4BA-387A4C5FC736}"/>
                  </a:ext>
                </a:extLst>
              </p:cNvPr>
              <p:cNvSpPr/>
              <p:nvPr/>
            </p:nvSpPr>
            <p:spPr>
              <a:xfrm>
                <a:off x="8299799" y="2415401"/>
                <a:ext cx="198239" cy="220507"/>
              </a:xfrm>
              <a:custGeom>
                <a:avLst/>
                <a:gdLst/>
                <a:ahLst/>
                <a:cxnLst/>
                <a:rect l="l" t="t" r="r" b="b"/>
                <a:pathLst>
                  <a:path w="198239" h="220507" extrusionOk="0">
                    <a:moveTo>
                      <a:pt x="37433" y="217213"/>
                    </a:moveTo>
                    <a:lnTo>
                      <a:pt x="185738" y="131964"/>
                    </a:lnTo>
                    <a:cubicBezTo>
                      <a:pt x="202406" y="122344"/>
                      <a:pt x="202406" y="98246"/>
                      <a:pt x="185738" y="88625"/>
                    </a:cubicBezTo>
                    <a:lnTo>
                      <a:pt x="37433" y="3377"/>
                    </a:lnTo>
                    <a:cubicBezTo>
                      <a:pt x="20764" y="-6244"/>
                      <a:pt x="0" y="5853"/>
                      <a:pt x="0" y="24999"/>
                    </a:cubicBezTo>
                    <a:lnTo>
                      <a:pt x="0" y="195496"/>
                    </a:lnTo>
                    <a:cubicBezTo>
                      <a:pt x="0" y="214737"/>
                      <a:pt x="20764" y="226738"/>
                      <a:pt x="37433" y="2171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4041;p47">
                <a:extLst>
                  <a:ext uri="{FF2B5EF4-FFF2-40B4-BE49-F238E27FC236}">
                    <a16:creationId xmlns:a16="http://schemas.microsoft.com/office/drawing/2014/main" id="{58EA5D61-2930-899D-AB9E-22CF74F4C254}"/>
                  </a:ext>
                </a:extLst>
              </p:cNvPr>
              <p:cNvSpPr/>
              <p:nvPr/>
            </p:nvSpPr>
            <p:spPr>
              <a:xfrm>
                <a:off x="8313801" y="2442685"/>
                <a:ext cx="9525" cy="1363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36302" extrusionOk="0">
                    <a:moveTo>
                      <a:pt x="0" y="0"/>
                    </a:moveTo>
                    <a:lnTo>
                      <a:pt x="0" y="1363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4042;p47">
                <a:extLst>
                  <a:ext uri="{FF2B5EF4-FFF2-40B4-BE49-F238E27FC236}">
                    <a16:creationId xmlns:a16="http://schemas.microsoft.com/office/drawing/2014/main" id="{946A87CA-081B-3818-0DDE-A6ABAC21DDB2}"/>
                  </a:ext>
                </a:extLst>
              </p:cNvPr>
              <p:cNvSpPr/>
              <p:nvPr/>
            </p:nvSpPr>
            <p:spPr>
              <a:xfrm>
                <a:off x="8313801" y="2586799"/>
                <a:ext cx="9525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6098" extrusionOk="0">
                    <a:moveTo>
                      <a:pt x="0" y="0"/>
                    </a:moveTo>
                    <a:lnTo>
                      <a:pt x="0" y="2609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4043;p47">
                <a:extLst>
                  <a:ext uri="{FF2B5EF4-FFF2-40B4-BE49-F238E27FC236}">
                    <a16:creationId xmlns:a16="http://schemas.microsoft.com/office/drawing/2014/main" id="{005AB6BE-F0BD-14BE-8BAC-A65B71CA13B4}"/>
                  </a:ext>
                </a:extLst>
              </p:cNvPr>
              <p:cNvSpPr/>
              <p:nvPr/>
            </p:nvSpPr>
            <p:spPr>
              <a:xfrm>
                <a:off x="8331898" y="2430017"/>
                <a:ext cx="67055" cy="38385"/>
              </a:xfrm>
              <a:custGeom>
                <a:avLst/>
                <a:gdLst/>
                <a:ahLst/>
                <a:cxnLst/>
                <a:rect l="l" t="t" r="r" b="b"/>
                <a:pathLst>
                  <a:path w="67055" h="38385" extrusionOk="0">
                    <a:moveTo>
                      <a:pt x="0" y="0"/>
                    </a:moveTo>
                    <a:lnTo>
                      <a:pt x="67056" y="3838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4044;p47">
                <a:extLst>
                  <a:ext uri="{FF2B5EF4-FFF2-40B4-BE49-F238E27FC236}">
                    <a16:creationId xmlns:a16="http://schemas.microsoft.com/office/drawing/2014/main" id="{61068399-0CCE-0FF5-043E-C10EE86E8CAC}"/>
                  </a:ext>
                </a:extLst>
              </p:cNvPr>
              <p:cNvSpPr/>
              <p:nvPr/>
            </p:nvSpPr>
            <p:spPr>
              <a:xfrm>
                <a:off x="8352853" y="2538412"/>
                <a:ext cx="120300" cy="67341"/>
              </a:xfrm>
              <a:custGeom>
                <a:avLst/>
                <a:gdLst/>
                <a:ahLst/>
                <a:cxnLst/>
                <a:rect l="l" t="t" r="r" b="b"/>
                <a:pathLst>
                  <a:path w="120300" h="67341" extrusionOk="0">
                    <a:moveTo>
                      <a:pt x="120301" y="0"/>
                    </a:moveTo>
                    <a:cubicBezTo>
                      <a:pt x="115538" y="2858"/>
                      <a:pt x="0" y="67342"/>
                      <a:pt x="0" y="6734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4045;p47">
                <a:extLst>
                  <a:ext uri="{FF2B5EF4-FFF2-40B4-BE49-F238E27FC236}">
                    <a16:creationId xmlns:a16="http://schemas.microsoft.com/office/drawing/2014/main" id="{7769AD70-8928-E76A-D271-9C1C63ED73C2}"/>
                  </a:ext>
                </a:extLst>
              </p:cNvPr>
              <p:cNvSpPr/>
              <p:nvPr/>
            </p:nvSpPr>
            <p:spPr>
              <a:xfrm>
                <a:off x="8471058" y="2509074"/>
                <a:ext cx="14287" cy="16668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6668" extrusionOk="0">
                    <a:moveTo>
                      <a:pt x="0" y="0"/>
                    </a:moveTo>
                    <a:cubicBezTo>
                      <a:pt x="0" y="0"/>
                      <a:pt x="14288" y="4000"/>
                      <a:pt x="14288" y="1666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Google Shape;4046;p47">
              <a:extLst>
                <a:ext uri="{FF2B5EF4-FFF2-40B4-BE49-F238E27FC236}">
                  <a16:creationId xmlns:a16="http://schemas.microsoft.com/office/drawing/2014/main" id="{43FB4DAE-6E6A-6369-0456-171C65640C2C}"/>
                </a:ext>
              </a:extLst>
            </p:cNvPr>
            <p:cNvSpPr/>
            <p:nvPr/>
          </p:nvSpPr>
          <p:spPr>
            <a:xfrm>
              <a:off x="417244" y="1697335"/>
              <a:ext cx="1067159" cy="1173239"/>
            </a:xfrm>
            <a:custGeom>
              <a:avLst/>
              <a:gdLst/>
              <a:ahLst/>
              <a:cxnLst/>
              <a:rect l="l" t="t" r="r" b="b"/>
              <a:pathLst>
                <a:path w="222789" h="244935" extrusionOk="0">
                  <a:moveTo>
                    <a:pt x="204025" y="90249"/>
                  </a:moveTo>
                  <a:lnTo>
                    <a:pt x="55721" y="5001"/>
                  </a:lnTo>
                  <a:cubicBezTo>
                    <a:pt x="44101" y="-1667"/>
                    <a:pt x="30194" y="-1667"/>
                    <a:pt x="18574" y="5001"/>
                  </a:cubicBezTo>
                  <a:cubicBezTo>
                    <a:pt x="6953" y="11763"/>
                    <a:pt x="0" y="23765"/>
                    <a:pt x="0" y="37195"/>
                  </a:cubicBezTo>
                  <a:lnTo>
                    <a:pt x="0" y="207693"/>
                  </a:lnTo>
                  <a:cubicBezTo>
                    <a:pt x="0" y="221123"/>
                    <a:pt x="6953" y="233220"/>
                    <a:pt x="18574" y="239887"/>
                  </a:cubicBezTo>
                  <a:cubicBezTo>
                    <a:pt x="24384" y="243221"/>
                    <a:pt x="30766" y="244935"/>
                    <a:pt x="37243" y="244935"/>
                  </a:cubicBezTo>
                  <a:cubicBezTo>
                    <a:pt x="43720" y="244935"/>
                    <a:pt x="50006" y="243221"/>
                    <a:pt x="55816" y="239887"/>
                  </a:cubicBezTo>
                  <a:lnTo>
                    <a:pt x="204121" y="154638"/>
                  </a:lnTo>
                  <a:cubicBezTo>
                    <a:pt x="215837" y="147876"/>
                    <a:pt x="222790" y="135874"/>
                    <a:pt x="222790" y="122349"/>
                  </a:cubicBezTo>
                  <a:cubicBezTo>
                    <a:pt x="222790" y="108823"/>
                    <a:pt x="215837" y="96822"/>
                    <a:pt x="204121" y="9005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oogle Shape;4047;p47">
              <a:extLst>
                <a:ext uri="{FF2B5EF4-FFF2-40B4-BE49-F238E27FC236}">
                  <a16:creationId xmlns:a16="http://schemas.microsoft.com/office/drawing/2014/main" id="{AC8B4AE8-AD02-374E-D2F6-1BC487AC1BBF}"/>
                </a:ext>
              </a:extLst>
            </p:cNvPr>
            <p:cNvGrpSpPr/>
            <p:nvPr/>
          </p:nvGrpSpPr>
          <p:grpSpPr>
            <a:xfrm>
              <a:off x="474065" y="1755241"/>
              <a:ext cx="948058" cy="1054641"/>
              <a:chOff x="8034432" y="2415401"/>
              <a:chExt cx="198239" cy="220507"/>
            </a:xfrm>
          </p:grpSpPr>
          <p:sp>
            <p:nvSpPr>
              <p:cNvPr id="8" name="Google Shape;4048;p47">
                <a:extLst>
                  <a:ext uri="{FF2B5EF4-FFF2-40B4-BE49-F238E27FC236}">
                    <a16:creationId xmlns:a16="http://schemas.microsoft.com/office/drawing/2014/main" id="{8AC92D55-0551-CC1D-A7E7-D968E42CC7D8}"/>
                  </a:ext>
                </a:extLst>
              </p:cNvPr>
              <p:cNvSpPr/>
              <p:nvPr/>
            </p:nvSpPr>
            <p:spPr>
              <a:xfrm>
                <a:off x="8034432" y="2415401"/>
                <a:ext cx="198239" cy="220507"/>
              </a:xfrm>
              <a:custGeom>
                <a:avLst/>
                <a:gdLst/>
                <a:ahLst/>
                <a:cxnLst/>
                <a:rect l="l" t="t" r="r" b="b"/>
                <a:pathLst>
                  <a:path w="198239" h="220507" extrusionOk="0">
                    <a:moveTo>
                      <a:pt x="37433" y="217213"/>
                    </a:moveTo>
                    <a:lnTo>
                      <a:pt x="185738" y="131964"/>
                    </a:lnTo>
                    <a:cubicBezTo>
                      <a:pt x="202406" y="122344"/>
                      <a:pt x="202406" y="98246"/>
                      <a:pt x="185738" y="88625"/>
                    </a:cubicBezTo>
                    <a:lnTo>
                      <a:pt x="37433" y="3377"/>
                    </a:lnTo>
                    <a:cubicBezTo>
                      <a:pt x="20764" y="-6244"/>
                      <a:pt x="0" y="5853"/>
                      <a:pt x="0" y="24999"/>
                    </a:cubicBezTo>
                    <a:lnTo>
                      <a:pt x="0" y="195496"/>
                    </a:lnTo>
                    <a:cubicBezTo>
                      <a:pt x="0" y="214737"/>
                      <a:pt x="20764" y="226738"/>
                      <a:pt x="37433" y="21711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4049;p47">
                <a:extLst>
                  <a:ext uri="{FF2B5EF4-FFF2-40B4-BE49-F238E27FC236}">
                    <a16:creationId xmlns:a16="http://schemas.microsoft.com/office/drawing/2014/main" id="{9DC76AF0-7A67-7D4E-14DA-CBDFAFEC2C93}"/>
                  </a:ext>
                </a:extLst>
              </p:cNvPr>
              <p:cNvSpPr/>
              <p:nvPr/>
            </p:nvSpPr>
            <p:spPr>
              <a:xfrm>
                <a:off x="8048434" y="2442685"/>
                <a:ext cx="9525" cy="1363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36302" extrusionOk="0">
                    <a:moveTo>
                      <a:pt x="0" y="0"/>
                    </a:moveTo>
                    <a:lnTo>
                      <a:pt x="0" y="136303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4050;p47">
                <a:extLst>
                  <a:ext uri="{FF2B5EF4-FFF2-40B4-BE49-F238E27FC236}">
                    <a16:creationId xmlns:a16="http://schemas.microsoft.com/office/drawing/2014/main" id="{4C16255D-5445-1940-839C-BCB4232D164E}"/>
                  </a:ext>
                </a:extLst>
              </p:cNvPr>
              <p:cNvSpPr/>
              <p:nvPr/>
            </p:nvSpPr>
            <p:spPr>
              <a:xfrm>
                <a:off x="8048434" y="2586799"/>
                <a:ext cx="9525" cy="2609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6098" extrusionOk="0">
                    <a:moveTo>
                      <a:pt x="0" y="0"/>
                    </a:moveTo>
                    <a:lnTo>
                      <a:pt x="0" y="26099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4051;p47">
                <a:extLst>
                  <a:ext uri="{FF2B5EF4-FFF2-40B4-BE49-F238E27FC236}">
                    <a16:creationId xmlns:a16="http://schemas.microsoft.com/office/drawing/2014/main" id="{E699FF41-E9DB-9AEB-588C-174ED0B24A4B}"/>
                  </a:ext>
                </a:extLst>
              </p:cNvPr>
              <p:cNvSpPr/>
              <p:nvPr/>
            </p:nvSpPr>
            <p:spPr>
              <a:xfrm>
                <a:off x="8066532" y="2430017"/>
                <a:ext cx="67056" cy="38385"/>
              </a:xfrm>
              <a:custGeom>
                <a:avLst/>
                <a:gdLst/>
                <a:ahLst/>
                <a:cxnLst/>
                <a:rect l="l" t="t" r="r" b="b"/>
                <a:pathLst>
                  <a:path w="67056" h="38385" extrusionOk="0">
                    <a:moveTo>
                      <a:pt x="0" y="0"/>
                    </a:moveTo>
                    <a:lnTo>
                      <a:pt x="67056" y="38386"/>
                    </a:ln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4052;p47">
                <a:extLst>
                  <a:ext uri="{FF2B5EF4-FFF2-40B4-BE49-F238E27FC236}">
                    <a16:creationId xmlns:a16="http://schemas.microsoft.com/office/drawing/2014/main" id="{D1A68881-0423-1355-DF8E-7D63DC6232A6}"/>
                  </a:ext>
                </a:extLst>
              </p:cNvPr>
              <p:cNvSpPr/>
              <p:nvPr/>
            </p:nvSpPr>
            <p:spPr>
              <a:xfrm>
                <a:off x="8087486" y="2538412"/>
                <a:ext cx="120300" cy="67341"/>
              </a:xfrm>
              <a:custGeom>
                <a:avLst/>
                <a:gdLst/>
                <a:ahLst/>
                <a:cxnLst/>
                <a:rect l="l" t="t" r="r" b="b"/>
                <a:pathLst>
                  <a:path w="120300" h="67341" extrusionOk="0">
                    <a:moveTo>
                      <a:pt x="120301" y="0"/>
                    </a:moveTo>
                    <a:cubicBezTo>
                      <a:pt x="115538" y="2858"/>
                      <a:pt x="0" y="67342"/>
                      <a:pt x="0" y="67342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4053;p47">
                <a:extLst>
                  <a:ext uri="{FF2B5EF4-FFF2-40B4-BE49-F238E27FC236}">
                    <a16:creationId xmlns:a16="http://schemas.microsoft.com/office/drawing/2014/main" id="{6B9B1760-3BB1-2477-9247-A0FCCECD1487}"/>
                  </a:ext>
                </a:extLst>
              </p:cNvPr>
              <p:cNvSpPr/>
              <p:nvPr/>
            </p:nvSpPr>
            <p:spPr>
              <a:xfrm>
                <a:off x="8205692" y="2509074"/>
                <a:ext cx="14287" cy="16668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6668" extrusionOk="0">
                    <a:moveTo>
                      <a:pt x="0" y="0"/>
                    </a:moveTo>
                    <a:cubicBezTo>
                      <a:pt x="0" y="0"/>
                      <a:pt x="14288" y="4000"/>
                      <a:pt x="14288" y="16669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3917;p47">
            <a:extLst>
              <a:ext uri="{FF2B5EF4-FFF2-40B4-BE49-F238E27FC236}">
                <a16:creationId xmlns:a16="http://schemas.microsoft.com/office/drawing/2014/main" id="{B3980040-E1E7-5497-7F0C-945A4D580D3C}"/>
              </a:ext>
            </a:extLst>
          </p:cNvPr>
          <p:cNvGrpSpPr/>
          <p:nvPr/>
        </p:nvGrpSpPr>
        <p:grpSpPr>
          <a:xfrm>
            <a:off x="1553827" y="1101969"/>
            <a:ext cx="1386741" cy="1132749"/>
            <a:chOff x="741591" y="446789"/>
            <a:chExt cx="1475191" cy="1326107"/>
          </a:xfrm>
        </p:grpSpPr>
        <p:grpSp>
          <p:nvGrpSpPr>
            <p:cNvPr id="21" name="Google Shape;3918;p47">
              <a:extLst>
                <a:ext uri="{FF2B5EF4-FFF2-40B4-BE49-F238E27FC236}">
                  <a16:creationId xmlns:a16="http://schemas.microsoft.com/office/drawing/2014/main" id="{5956E5F0-B50D-6572-39A6-7760C619AE2B}"/>
                </a:ext>
              </a:extLst>
            </p:cNvPr>
            <p:cNvGrpSpPr/>
            <p:nvPr/>
          </p:nvGrpSpPr>
          <p:grpSpPr>
            <a:xfrm>
              <a:off x="741591" y="446789"/>
              <a:ext cx="1330378" cy="1269099"/>
              <a:chOff x="3679108" y="3000755"/>
              <a:chExt cx="853189" cy="813890"/>
            </a:xfrm>
          </p:grpSpPr>
          <p:sp>
            <p:nvSpPr>
              <p:cNvPr id="42" name="Google Shape;3919;p47">
                <a:extLst>
                  <a:ext uri="{FF2B5EF4-FFF2-40B4-BE49-F238E27FC236}">
                    <a16:creationId xmlns:a16="http://schemas.microsoft.com/office/drawing/2014/main" id="{DC9A9BA2-B430-34DD-0CE3-FBF0EE2BBD4A}"/>
                  </a:ext>
                </a:extLst>
              </p:cNvPr>
              <p:cNvSpPr/>
              <p:nvPr/>
            </p:nvSpPr>
            <p:spPr>
              <a:xfrm>
                <a:off x="3679108" y="3000874"/>
                <a:ext cx="853189" cy="813771"/>
              </a:xfrm>
              <a:custGeom>
                <a:avLst/>
                <a:gdLst/>
                <a:ahLst/>
                <a:cxnLst/>
                <a:rect l="l" t="t" r="r" b="b"/>
                <a:pathLst>
                  <a:path w="853189" h="813771" extrusionOk="0">
                    <a:moveTo>
                      <a:pt x="448264" y="13502"/>
                    </a:moveTo>
                    <a:lnTo>
                      <a:pt x="561326" y="242578"/>
                    </a:lnTo>
                    <a:cubicBezTo>
                      <a:pt x="564850" y="249722"/>
                      <a:pt x="571708" y="254675"/>
                      <a:pt x="579614" y="255818"/>
                    </a:cubicBezTo>
                    <a:lnTo>
                      <a:pt x="832408" y="292584"/>
                    </a:lnTo>
                    <a:cubicBezTo>
                      <a:pt x="852315" y="295442"/>
                      <a:pt x="860221" y="319921"/>
                      <a:pt x="845838" y="333923"/>
                    </a:cubicBezTo>
                    <a:lnTo>
                      <a:pt x="662958" y="512231"/>
                    </a:lnTo>
                    <a:cubicBezTo>
                      <a:pt x="657243" y="517755"/>
                      <a:pt x="654671" y="525852"/>
                      <a:pt x="656004" y="533662"/>
                    </a:cubicBezTo>
                    <a:lnTo>
                      <a:pt x="699153" y="785408"/>
                    </a:lnTo>
                    <a:cubicBezTo>
                      <a:pt x="702582" y="805220"/>
                      <a:pt x="681722" y="820269"/>
                      <a:pt x="664006" y="810935"/>
                    </a:cubicBezTo>
                    <a:lnTo>
                      <a:pt x="437882" y="692063"/>
                    </a:lnTo>
                    <a:cubicBezTo>
                      <a:pt x="430834" y="688348"/>
                      <a:pt x="422356" y="688348"/>
                      <a:pt x="415308" y="692063"/>
                    </a:cubicBezTo>
                    <a:lnTo>
                      <a:pt x="189184" y="810935"/>
                    </a:lnTo>
                    <a:cubicBezTo>
                      <a:pt x="171372" y="820269"/>
                      <a:pt x="150608" y="805220"/>
                      <a:pt x="154037" y="785408"/>
                    </a:cubicBezTo>
                    <a:lnTo>
                      <a:pt x="197185" y="533662"/>
                    </a:lnTo>
                    <a:cubicBezTo>
                      <a:pt x="198519" y="525756"/>
                      <a:pt x="195947" y="517755"/>
                      <a:pt x="190232" y="512231"/>
                    </a:cubicBezTo>
                    <a:lnTo>
                      <a:pt x="7352" y="333923"/>
                    </a:lnTo>
                    <a:cubicBezTo>
                      <a:pt x="-7031" y="319921"/>
                      <a:pt x="875" y="295442"/>
                      <a:pt x="20782" y="292584"/>
                    </a:cubicBezTo>
                    <a:lnTo>
                      <a:pt x="273576" y="255818"/>
                    </a:lnTo>
                    <a:cubicBezTo>
                      <a:pt x="281481" y="254675"/>
                      <a:pt x="288340" y="249722"/>
                      <a:pt x="291864" y="242578"/>
                    </a:cubicBezTo>
                    <a:lnTo>
                      <a:pt x="404926" y="13502"/>
                    </a:lnTo>
                    <a:cubicBezTo>
                      <a:pt x="413784" y="-4501"/>
                      <a:pt x="439501" y="-4501"/>
                      <a:pt x="448360" y="1350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" name="Google Shape;3920;p47">
                <a:extLst>
                  <a:ext uri="{FF2B5EF4-FFF2-40B4-BE49-F238E27FC236}">
                    <a16:creationId xmlns:a16="http://schemas.microsoft.com/office/drawing/2014/main" id="{A1A1D561-3D98-C596-7647-06D076A52A97}"/>
                  </a:ext>
                </a:extLst>
              </p:cNvPr>
              <p:cNvGrpSpPr/>
              <p:nvPr/>
            </p:nvGrpSpPr>
            <p:grpSpPr>
              <a:xfrm>
                <a:off x="3679793" y="3000755"/>
                <a:ext cx="852148" cy="813764"/>
                <a:chOff x="3679793" y="3000755"/>
                <a:chExt cx="852148" cy="813764"/>
              </a:xfrm>
            </p:grpSpPr>
            <p:sp>
              <p:nvSpPr>
                <p:cNvPr id="57" name="Google Shape;3921;p47">
                  <a:extLst>
                    <a:ext uri="{FF2B5EF4-FFF2-40B4-BE49-F238E27FC236}">
                      <a16:creationId xmlns:a16="http://schemas.microsoft.com/office/drawing/2014/main" id="{2CBD085B-7180-9029-A6FB-1E5597CB3E0E}"/>
                    </a:ext>
                  </a:extLst>
                </p:cNvPr>
                <p:cNvSpPr/>
                <p:nvPr/>
              </p:nvSpPr>
              <p:spPr>
                <a:xfrm>
                  <a:off x="4105560" y="3000755"/>
                  <a:ext cx="140493" cy="406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93" h="406908" extrusionOk="0">
                      <a:moveTo>
                        <a:pt x="140494" y="249841"/>
                      </a:moveTo>
                      <a:cubicBezTo>
                        <a:pt x="138208" y="247840"/>
                        <a:pt x="136208" y="245459"/>
                        <a:pt x="134779" y="242602"/>
                      </a:cubicBezTo>
                      <a:lnTo>
                        <a:pt x="21717" y="13525"/>
                      </a:lnTo>
                      <a:cubicBezTo>
                        <a:pt x="17240" y="4477"/>
                        <a:pt x="8668" y="0"/>
                        <a:pt x="0" y="0"/>
                      </a:cubicBezTo>
                      <a:lnTo>
                        <a:pt x="0" y="406908"/>
                      </a:lnTo>
                      <a:lnTo>
                        <a:pt x="140494" y="2498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3922;p47">
                  <a:extLst>
                    <a:ext uri="{FF2B5EF4-FFF2-40B4-BE49-F238E27FC236}">
                      <a16:creationId xmlns:a16="http://schemas.microsoft.com/office/drawing/2014/main" id="{0DB48BD5-6EA8-6FCE-7A10-9084BF5BDD4A}"/>
                    </a:ext>
                  </a:extLst>
                </p:cNvPr>
                <p:cNvSpPr/>
                <p:nvPr/>
              </p:nvSpPr>
              <p:spPr>
                <a:xfrm>
                  <a:off x="4105560" y="3314032"/>
                  <a:ext cx="426381" cy="210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381" h="210216" extrusionOk="0">
                      <a:moveTo>
                        <a:pt x="229934" y="210217"/>
                      </a:moveTo>
                      <a:cubicBezTo>
                        <a:pt x="231077" y="206026"/>
                        <a:pt x="233172" y="202121"/>
                        <a:pt x="236315" y="198977"/>
                      </a:cubicBezTo>
                      <a:lnTo>
                        <a:pt x="419195" y="20669"/>
                      </a:lnTo>
                      <a:cubicBezTo>
                        <a:pt x="425196" y="14764"/>
                        <a:pt x="427101" y="7144"/>
                        <a:pt x="426148" y="0"/>
                      </a:cubicBezTo>
                      <a:lnTo>
                        <a:pt x="0" y="93631"/>
                      </a:lnTo>
                      <a:lnTo>
                        <a:pt x="229934" y="2101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3923;p47">
                  <a:extLst>
                    <a:ext uri="{FF2B5EF4-FFF2-40B4-BE49-F238E27FC236}">
                      <a16:creationId xmlns:a16="http://schemas.microsoft.com/office/drawing/2014/main" id="{A08D8AB8-2CBB-BF63-F7F5-8466B1EF4E70}"/>
                    </a:ext>
                  </a:extLst>
                </p:cNvPr>
                <p:cNvSpPr/>
                <p:nvPr/>
              </p:nvSpPr>
              <p:spPr>
                <a:xfrm>
                  <a:off x="4105560" y="3407663"/>
                  <a:ext cx="263842" cy="40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42" h="406856" extrusionOk="0">
                      <a:moveTo>
                        <a:pt x="0" y="282416"/>
                      </a:moveTo>
                      <a:cubicBezTo>
                        <a:pt x="3905" y="282416"/>
                        <a:pt x="7715" y="283369"/>
                        <a:pt x="11240" y="285179"/>
                      </a:cubicBezTo>
                      <a:lnTo>
                        <a:pt x="237363" y="404050"/>
                      </a:lnTo>
                      <a:cubicBezTo>
                        <a:pt x="246698" y="408908"/>
                        <a:pt x="256794" y="407098"/>
                        <a:pt x="263843" y="401383"/>
                      </a:cubicBezTo>
                      <a:lnTo>
                        <a:pt x="0" y="0"/>
                      </a:lnTo>
                      <a:lnTo>
                        <a:pt x="0" y="2824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3924;p47">
                  <a:extLst>
                    <a:ext uri="{FF2B5EF4-FFF2-40B4-BE49-F238E27FC236}">
                      <a16:creationId xmlns:a16="http://schemas.microsoft.com/office/drawing/2014/main" id="{BE71AD17-C391-0405-CE52-74D1FBFD74A2}"/>
                    </a:ext>
                  </a:extLst>
                </p:cNvPr>
                <p:cNvSpPr/>
                <p:nvPr/>
              </p:nvSpPr>
              <p:spPr>
                <a:xfrm>
                  <a:off x="3832785" y="3407758"/>
                  <a:ext cx="272870" cy="4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870" h="401478" extrusionOk="0">
                      <a:moveTo>
                        <a:pt x="42175" y="114110"/>
                      </a:moveTo>
                      <a:cubicBezTo>
                        <a:pt x="43699" y="118110"/>
                        <a:pt x="44175" y="122396"/>
                        <a:pt x="43508" y="126683"/>
                      </a:cubicBezTo>
                      <a:lnTo>
                        <a:pt x="360" y="378428"/>
                      </a:lnTo>
                      <a:cubicBezTo>
                        <a:pt x="-1259" y="387953"/>
                        <a:pt x="2741" y="396335"/>
                        <a:pt x="9218" y="401479"/>
                      </a:cubicBezTo>
                      <a:lnTo>
                        <a:pt x="272870" y="0"/>
                      </a:lnTo>
                      <a:lnTo>
                        <a:pt x="42270" y="11420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3925;p47">
                  <a:extLst>
                    <a:ext uri="{FF2B5EF4-FFF2-40B4-BE49-F238E27FC236}">
                      <a16:creationId xmlns:a16="http://schemas.microsoft.com/office/drawing/2014/main" id="{B8D3D2DB-B4D8-93A3-4636-EA7B8E617E5C}"/>
                    </a:ext>
                  </a:extLst>
                </p:cNvPr>
                <p:cNvSpPr/>
                <p:nvPr/>
              </p:nvSpPr>
              <p:spPr>
                <a:xfrm>
                  <a:off x="3679793" y="3250120"/>
                  <a:ext cx="425767" cy="15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67" h="157543" extrusionOk="0">
                      <a:moveTo>
                        <a:pt x="285845" y="0"/>
                      </a:moveTo>
                      <a:cubicBezTo>
                        <a:pt x="282226" y="3429"/>
                        <a:pt x="277749" y="5810"/>
                        <a:pt x="272796" y="6477"/>
                      </a:cubicBezTo>
                      <a:lnTo>
                        <a:pt x="20003" y="43244"/>
                      </a:lnTo>
                      <a:cubicBezTo>
                        <a:pt x="9144" y="44863"/>
                        <a:pt x="2000" y="52864"/>
                        <a:pt x="0" y="62103"/>
                      </a:cubicBezTo>
                      <a:lnTo>
                        <a:pt x="425768" y="157544"/>
                      </a:lnTo>
                      <a:lnTo>
                        <a:pt x="2858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" name="Google Shape;3926;p47">
                <a:extLst>
                  <a:ext uri="{FF2B5EF4-FFF2-40B4-BE49-F238E27FC236}">
                    <a16:creationId xmlns:a16="http://schemas.microsoft.com/office/drawing/2014/main" id="{0109E1E0-0F98-9F31-58E1-9602558A6608}"/>
                  </a:ext>
                </a:extLst>
              </p:cNvPr>
              <p:cNvSpPr/>
              <p:nvPr/>
            </p:nvSpPr>
            <p:spPr>
              <a:xfrm>
                <a:off x="4006977" y="3075431"/>
                <a:ext cx="68103" cy="144494"/>
              </a:xfrm>
              <a:custGeom>
                <a:avLst/>
                <a:gdLst/>
                <a:ahLst/>
                <a:cxnLst/>
                <a:rect l="l" t="t" r="r" b="b"/>
                <a:pathLst>
                  <a:path w="68103" h="144494" extrusionOk="0">
                    <a:moveTo>
                      <a:pt x="68104" y="0"/>
                    </a:moveTo>
                    <a:lnTo>
                      <a:pt x="0" y="144494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27;p47">
                <a:extLst>
                  <a:ext uri="{FF2B5EF4-FFF2-40B4-BE49-F238E27FC236}">
                    <a16:creationId xmlns:a16="http://schemas.microsoft.com/office/drawing/2014/main" id="{AC4F34F0-9814-1376-A259-43DB96808834}"/>
                  </a:ext>
                </a:extLst>
              </p:cNvPr>
              <p:cNvSpPr/>
              <p:nvPr/>
            </p:nvSpPr>
            <p:spPr>
              <a:xfrm>
                <a:off x="3766280" y="3273007"/>
                <a:ext cx="274796" cy="85982"/>
              </a:xfrm>
              <a:custGeom>
                <a:avLst/>
                <a:gdLst/>
                <a:ahLst/>
                <a:cxnLst/>
                <a:rect l="l" t="t" r="r" b="b"/>
                <a:pathLst>
                  <a:path w="274796" h="85982" extrusionOk="0">
                    <a:moveTo>
                      <a:pt x="274796" y="85983"/>
                    </a:moveTo>
                    <a:lnTo>
                      <a:pt x="202883" y="6925"/>
                    </a:lnTo>
                    <a:cubicBezTo>
                      <a:pt x="198692" y="1877"/>
                      <a:pt x="192215" y="-695"/>
                      <a:pt x="185738" y="163"/>
                    </a:cubicBezTo>
                    <a:lnTo>
                      <a:pt x="0" y="24642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928;p47">
                <a:extLst>
                  <a:ext uri="{FF2B5EF4-FFF2-40B4-BE49-F238E27FC236}">
                    <a16:creationId xmlns:a16="http://schemas.microsoft.com/office/drawing/2014/main" id="{E0DF99E4-7C87-AD07-CD8F-EA955ADE124C}"/>
                  </a:ext>
                </a:extLst>
              </p:cNvPr>
              <p:cNvSpPr/>
              <p:nvPr/>
            </p:nvSpPr>
            <p:spPr>
              <a:xfrm>
                <a:off x="3863816" y="3451002"/>
                <a:ext cx="186404" cy="265080"/>
              </a:xfrm>
              <a:custGeom>
                <a:avLst/>
                <a:gdLst/>
                <a:ahLst/>
                <a:cxnLst/>
                <a:rect l="l" t="t" r="r" b="b"/>
                <a:pathLst>
                  <a:path w="186404" h="265080" extrusionOk="0">
                    <a:moveTo>
                      <a:pt x="186404" y="0"/>
                    </a:moveTo>
                    <a:lnTo>
                      <a:pt x="40005" y="74295"/>
                    </a:lnTo>
                    <a:cubicBezTo>
                      <a:pt x="35909" y="76390"/>
                      <a:pt x="32957" y="80296"/>
                      <a:pt x="32099" y="84868"/>
                    </a:cubicBezTo>
                    <a:lnTo>
                      <a:pt x="0" y="26508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929;p47">
                <a:extLst>
                  <a:ext uri="{FF2B5EF4-FFF2-40B4-BE49-F238E27FC236}">
                    <a16:creationId xmlns:a16="http://schemas.microsoft.com/office/drawing/2014/main" id="{7A447C7E-954A-36B9-1A99-9249FCBC3622}"/>
                  </a:ext>
                </a:extLst>
              </p:cNvPr>
              <p:cNvSpPr/>
              <p:nvPr/>
            </p:nvSpPr>
            <p:spPr>
              <a:xfrm>
                <a:off x="4124515" y="3467099"/>
                <a:ext cx="72199" cy="244601"/>
              </a:xfrm>
              <a:custGeom>
                <a:avLst/>
                <a:gdLst/>
                <a:ahLst/>
                <a:cxnLst/>
                <a:rect l="l" t="t" r="r" b="b"/>
                <a:pathLst>
                  <a:path w="72199" h="244601" extrusionOk="0">
                    <a:moveTo>
                      <a:pt x="0" y="0"/>
                    </a:moveTo>
                    <a:lnTo>
                      <a:pt x="0" y="199072"/>
                    </a:lnTo>
                    <a:cubicBezTo>
                      <a:pt x="0" y="203263"/>
                      <a:pt x="2286" y="207073"/>
                      <a:pt x="5905" y="208979"/>
                    </a:cubicBezTo>
                    <a:lnTo>
                      <a:pt x="72199" y="244602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930;p47">
                <a:extLst>
                  <a:ext uri="{FF2B5EF4-FFF2-40B4-BE49-F238E27FC236}">
                    <a16:creationId xmlns:a16="http://schemas.microsoft.com/office/drawing/2014/main" id="{7384874B-0F92-F6BB-A1F5-D5332545403C}"/>
                  </a:ext>
                </a:extLst>
              </p:cNvPr>
              <p:cNvSpPr/>
              <p:nvPr/>
            </p:nvSpPr>
            <p:spPr>
              <a:xfrm>
                <a:off x="4222146" y="3725417"/>
                <a:ext cx="84486" cy="45529"/>
              </a:xfrm>
              <a:custGeom>
                <a:avLst/>
                <a:gdLst/>
                <a:ahLst/>
                <a:cxnLst/>
                <a:rect l="l" t="t" r="r" b="b"/>
                <a:pathLst>
                  <a:path w="84486" h="45529" extrusionOk="0">
                    <a:moveTo>
                      <a:pt x="0" y="0"/>
                    </a:moveTo>
                    <a:lnTo>
                      <a:pt x="84487" y="45529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931;p47">
                <a:extLst>
                  <a:ext uri="{FF2B5EF4-FFF2-40B4-BE49-F238E27FC236}">
                    <a16:creationId xmlns:a16="http://schemas.microsoft.com/office/drawing/2014/main" id="{209CC885-CF14-C5E9-7D20-615B143F864C}"/>
                  </a:ext>
                </a:extLst>
              </p:cNvPr>
              <p:cNvSpPr/>
              <p:nvPr/>
            </p:nvSpPr>
            <p:spPr>
              <a:xfrm>
                <a:off x="4214717" y="3277456"/>
                <a:ext cx="22764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22764" h="25622" extrusionOk="0">
                    <a:moveTo>
                      <a:pt x="0" y="25622"/>
                    </a:moveTo>
                    <a:lnTo>
                      <a:pt x="22765" y="0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932;p47">
                <a:extLst>
                  <a:ext uri="{FF2B5EF4-FFF2-40B4-BE49-F238E27FC236}">
                    <a16:creationId xmlns:a16="http://schemas.microsoft.com/office/drawing/2014/main" id="{518EBF04-BD4A-C79E-3801-2991F0D39F5E}"/>
                  </a:ext>
                </a:extLst>
              </p:cNvPr>
              <p:cNvSpPr/>
              <p:nvPr/>
            </p:nvSpPr>
            <p:spPr>
              <a:xfrm>
                <a:off x="4146720" y="3323271"/>
                <a:ext cx="124194" cy="61636"/>
              </a:xfrm>
              <a:custGeom>
                <a:avLst/>
                <a:gdLst/>
                <a:ahLst/>
                <a:cxnLst/>
                <a:rect l="l" t="t" r="r" b="b"/>
                <a:pathLst>
                  <a:path w="124194" h="61636" extrusionOk="0">
                    <a:moveTo>
                      <a:pt x="124195" y="35719"/>
                    </a:moveTo>
                    <a:lnTo>
                      <a:pt x="4846" y="61531"/>
                    </a:lnTo>
                    <a:cubicBezTo>
                      <a:pt x="1036" y="62389"/>
                      <a:pt x="-1536" y="57817"/>
                      <a:pt x="1036" y="54959"/>
                    </a:cubicBezTo>
                    <a:lnTo>
                      <a:pt x="49995" y="0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933;p47">
                <a:extLst>
                  <a:ext uri="{FF2B5EF4-FFF2-40B4-BE49-F238E27FC236}">
                    <a16:creationId xmlns:a16="http://schemas.microsoft.com/office/drawing/2014/main" id="{8CC0BC28-7F1B-BD64-1A1B-B1F87ECAD3DF}"/>
                  </a:ext>
                </a:extLst>
              </p:cNvPr>
              <p:cNvSpPr/>
              <p:nvPr/>
            </p:nvSpPr>
            <p:spPr>
              <a:xfrm>
                <a:off x="4306633" y="3330130"/>
                <a:ext cx="98012" cy="21145"/>
              </a:xfrm>
              <a:custGeom>
                <a:avLst/>
                <a:gdLst/>
                <a:ahLst/>
                <a:cxnLst/>
                <a:rect l="l" t="t" r="r" b="b"/>
                <a:pathLst>
                  <a:path w="98012" h="21145" extrusionOk="0">
                    <a:moveTo>
                      <a:pt x="98012" y="0"/>
                    </a:moveTo>
                    <a:lnTo>
                      <a:pt x="0" y="21145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934;p47">
                <a:extLst>
                  <a:ext uri="{FF2B5EF4-FFF2-40B4-BE49-F238E27FC236}">
                    <a16:creationId xmlns:a16="http://schemas.microsoft.com/office/drawing/2014/main" id="{FA9D3006-69FC-78A4-08E1-8F0249A7BEA4}"/>
                  </a:ext>
                </a:extLst>
              </p:cNvPr>
              <p:cNvSpPr/>
              <p:nvPr/>
            </p:nvSpPr>
            <p:spPr>
              <a:xfrm>
                <a:off x="4435887" y="3314032"/>
                <a:ext cx="43148" cy="9334"/>
              </a:xfrm>
              <a:custGeom>
                <a:avLst/>
                <a:gdLst/>
                <a:ahLst/>
                <a:cxnLst/>
                <a:rect l="l" t="t" r="r" b="b"/>
                <a:pathLst>
                  <a:path w="43148" h="9334" extrusionOk="0">
                    <a:moveTo>
                      <a:pt x="43148" y="0"/>
                    </a:moveTo>
                    <a:lnTo>
                      <a:pt x="0" y="9335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935;p47">
                <a:extLst>
                  <a:ext uri="{FF2B5EF4-FFF2-40B4-BE49-F238E27FC236}">
                    <a16:creationId xmlns:a16="http://schemas.microsoft.com/office/drawing/2014/main" id="{390155DC-F624-5C89-86A0-E5C6C5BC472C}"/>
                  </a:ext>
                </a:extLst>
              </p:cNvPr>
              <p:cNvSpPr/>
              <p:nvPr/>
            </p:nvSpPr>
            <p:spPr>
              <a:xfrm>
                <a:off x="4222146" y="3552919"/>
                <a:ext cx="113919" cy="173736"/>
              </a:xfrm>
              <a:custGeom>
                <a:avLst/>
                <a:gdLst/>
                <a:ahLst/>
                <a:cxnLst/>
                <a:rect l="l" t="t" r="r" b="b"/>
                <a:pathLst>
                  <a:path w="113919" h="173736" extrusionOk="0">
                    <a:moveTo>
                      <a:pt x="0" y="0"/>
                    </a:moveTo>
                    <a:lnTo>
                      <a:pt x="113919" y="173736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936;p47">
                <a:extLst>
                  <a:ext uri="{FF2B5EF4-FFF2-40B4-BE49-F238E27FC236}">
                    <a16:creationId xmlns:a16="http://schemas.microsoft.com/office/drawing/2014/main" id="{FEB07A37-F408-6F37-8B66-1632DBDC2257}"/>
                  </a:ext>
                </a:extLst>
              </p:cNvPr>
              <p:cNvSpPr/>
              <p:nvPr/>
            </p:nvSpPr>
            <p:spPr>
              <a:xfrm>
                <a:off x="4156138" y="3452240"/>
                <a:ext cx="33527" cy="51149"/>
              </a:xfrm>
              <a:custGeom>
                <a:avLst/>
                <a:gdLst/>
                <a:ahLst/>
                <a:cxnLst/>
                <a:rect l="l" t="t" r="r" b="b"/>
                <a:pathLst>
                  <a:path w="33527" h="51149" extrusionOk="0">
                    <a:moveTo>
                      <a:pt x="0" y="0"/>
                    </a:moveTo>
                    <a:lnTo>
                      <a:pt x="33528" y="51149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937;p47">
                <a:extLst>
                  <a:ext uri="{FF2B5EF4-FFF2-40B4-BE49-F238E27FC236}">
                    <a16:creationId xmlns:a16="http://schemas.microsoft.com/office/drawing/2014/main" id="{441290D9-2BCA-3DD5-C1F1-BF616D129C55}"/>
                  </a:ext>
                </a:extLst>
              </p:cNvPr>
              <p:cNvSpPr/>
              <p:nvPr/>
            </p:nvSpPr>
            <p:spPr>
              <a:xfrm>
                <a:off x="3994213" y="3635215"/>
                <a:ext cx="93726" cy="90201"/>
              </a:xfrm>
              <a:custGeom>
                <a:avLst/>
                <a:gdLst/>
                <a:ahLst/>
                <a:cxnLst/>
                <a:rect l="l" t="t" r="r" b="b"/>
                <a:pathLst>
                  <a:path w="93726" h="90201" extrusionOk="0">
                    <a:moveTo>
                      <a:pt x="93726" y="0"/>
                    </a:moveTo>
                    <a:lnTo>
                      <a:pt x="93726" y="35338"/>
                    </a:lnTo>
                    <a:cubicBezTo>
                      <a:pt x="93726" y="38767"/>
                      <a:pt x="91821" y="41910"/>
                      <a:pt x="88773" y="43529"/>
                    </a:cubicBezTo>
                    <a:lnTo>
                      <a:pt x="0" y="90202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938;p47">
                <a:extLst>
                  <a:ext uri="{FF2B5EF4-FFF2-40B4-BE49-F238E27FC236}">
                    <a16:creationId xmlns:a16="http://schemas.microsoft.com/office/drawing/2014/main" id="{3DF906D9-2FBC-99E0-9A9E-B65845526281}"/>
                  </a:ext>
                </a:extLst>
              </p:cNvPr>
              <p:cNvSpPr/>
              <p:nvPr/>
            </p:nvSpPr>
            <p:spPr>
              <a:xfrm>
                <a:off x="4124515" y="3119722"/>
                <a:ext cx="51244" cy="232872"/>
              </a:xfrm>
              <a:custGeom>
                <a:avLst/>
                <a:gdLst/>
                <a:ahLst/>
                <a:cxnLst/>
                <a:rect l="l" t="t" r="r" b="b"/>
                <a:pathLst>
                  <a:path w="51244" h="232872" extrusionOk="0">
                    <a:moveTo>
                      <a:pt x="0" y="0"/>
                    </a:moveTo>
                    <a:lnTo>
                      <a:pt x="0" y="229362"/>
                    </a:lnTo>
                    <a:cubicBezTo>
                      <a:pt x="0" y="232696"/>
                      <a:pt x="4096" y="234124"/>
                      <a:pt x="6191" y="231553"/>
                    </a:cubicBezTo>
                    <a:lnTo>
                      <a:pt x="51245" y="17545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939;p47">
              <a:extLst>
                <a:ext uri="{FF2B5EF4-FFF2-40B4-BE49-F238E27FC236}">
                  <a16:creationId xmlns:a16="http://schemas.microsoft.com/office/drawing/2014/main" id="{D508B719-D86B-E782-AC9B-6A8E9EAF987F}"/>
                </a:ext>
              </a:extLst>
            </p:cNvPr>
            <p:cNvSpPr/>
            <p:nvPr/>
          </p:nvSpPr>
          <p:spPr>
            <a:xfrm>
              <a:off x="885808" y="503414"/>
              <a:ext cx="1330975" cy="1269483"/>
            </a:xfrm>
            <a:custGeom>
              <a:avLst/>
              <a:gdLst/>
              <a:ahLst/>
              <a:cxnLst/>
              <a:rect l="l" t="t" r="r" b="b"/>
              <a:pathLst>
                <a:path w="853189" h="813771" extrusionOk="0">
                  <a:moveTo>
                    <a:pt x="448264" y="13502"/>
                  </a:moveTo>
                  <a:lnTo>
                    <a:pt x="561326" y="242578"/>
                  </a:lnTo>
                  <a:cubicBezTo>
                    <a:pt x="564850" y="249722"/>
                    <a:pt x="571708" y="254675"/>
                    <a:pt x="579614" y="255818"/>
                  </a:cubicBezTo>
                  <a:lnTo>
                    <a:pt x="832408" y="292584"/>
                  </a:lnTo>
                  <a:cubicBezTo>
                    <a:pt x="852315" y="295442"/>
                    <a:pt x="860221" y="319921"/>
                    <a:pt x="845838" y="333923"/>
                  </a:cubicBezTo>
                  <a:lnTo>
                    <a:pt x="662958" y="512231"/>
                  </a:lnTo>
                  <a:cubicBezTo>
                    <a:pt x="657243" y="517755"/>
                    <a:pt x="654671" y="525851"/>
                    <a:pt x="656004" y="533662"/>
                  </a:cubicBezTo>
                  <a:lnTo>
                    <a:pt x="699153" y="785408"/>
                  </a:lnTo>
                  <a:cubicBezTo>
                    <a:pt x="702582" y="805220"/>
                    <a:pt x="681722" y="820269"/>
                    <a:pt x="664006" y="810935"/>
                  </a:cubicBezTo>
                  <a:lnTo>
                    <a:pt x="437882" y="692063"/>
                  </a:lnTo>
                  <a:cubicBezTo>
                    <a:pt x="430834" y="688348"/>
                    <a:pt x="422356" y="688348"/>
                    <a:pt x="415308" y="692063"/>
                  </a:cubicBezTo>
                  <a:lnTo>
                    <a:pt x="189184" y="810935"/>
                  </a:lnTo>
                  <a:cubicBezTo>
                    <a:pt x="171372" y="820269"/>
                    <a:pt x="150608" y="805220"/>
                    <a:pt x="154037" y="785408"/>
                  </a:cubicBezTo>
                  <a:lnTo>
                    <a:pt x="197185" y="533662"/>
                  </a:lnTo>
                  <a:cubicBezTo>
                    <a:pt x="198519" y="525756"/>
                    <a:pt x="195947" y="517755"/>
                    <a:pt x="190232" y="512231"/>
                  </a:cubicBezTo>
                  <a:lnTo>
                    <a:pt x="7352" y="333923"/>
                  </a:lnTo>
                  <a:cubicBezTo>
                    <a:pt x="-7031" y="319921"/>
                    <a:pt x="875" y="295442"/>
                    <a:pt x="20782" y="292584"/>
                  </a:cubicBezTo>
                  <a:lnTo>
                    <a:pt x="273576" y="255818"/>
                  </a:lnTo>
                  <a:cubicBezTo>
                    <a:pt x="281482" y="254675"/>
                    <a:pt x="288244" y="249722"/>
                    <a:pt x="291864" y="242578"/>
                  </a:cubicBezTo>
                  <a:lnTo>
                    <a:pt x="404925" y="13502"/>
                  </a:lnTo>
                  <a:cubicBezTo>
                    <a:pt x="413784" y="-4501"/>
                    <a:pt x="439501" y="-4501"/>
                    <a:pt x="448360" y="1350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" name="Google Shape;3940;p47">
              <a:extLst>
                <a:ext uri="{FF2B5EF4-FFF2-40B4-BE49-F238E27FC236}">
                  <a16:creationId xmlns:a16="http://schemas.microsoft.com/office/drawing/2014/main" id="{0F9136B0-7EE5-BC4D-F868-B19BA19E4E68}"/>
                </a:ext>
              </a:extLst>
            </p:cNvPr>
            <p:cNvGrpSpPr/>
            <p:nvPr/>
          </p:nvGrpSpPr>
          <p:grpSpPr>
            <a:xfrm>
              <a:off x="887024" y="503228"/>
              <a:ext cx="1328754" cy="1268902"/>
              <a:chOff x="3772376" y="3036950"/>
              <a:chExt cx="852148" cy="813764"/>
            </a:xfrm>
          </p:grpSpPr>
          <p:sp>
            <p:nvSpPr>
              <p:cNvPr id="37" name="Google Shape;3941;p47">
                <a:extLst>
                  <a:ext uri="{FF2B5EF4-FFF2-40B4-BE49-F238E27FC236}">
                    <a16:creationId xmlns:a16="http://schemas.microsoft.com/office/drawing/2014/main" id="{DFCA527E-0494-2675-77F3-6154A6A47E69}"/>
                  </a:ext>
                </a:extLst>
              </p:cNvPr>
              <p:cNvSpPr/>
              <p:nvPr/>
            </p:nvSpPr>
            <p:spPr>
              <a:xfrm>
                <a:off x="4198143" y="3036950"/>
                <a:ext cx="140493" cy="406908"/>
              </a:xfrm>
              <a:custGeom>
                <a:avLst/>
                <a:gdLst/>
                <a:ahLst/>
                <a:cxnLst/>
                <a:rect l="l" t="t" r="r" b="b"/>
                <a:pathLst>
                  <a:path w="140493" h="406908" extrusionOk="0">
                    <a:moveTo>
                      <a:pt x="140494" y="249841"/>
                    </a:moveTo>
                    <a:cubicBezTo>
                      <a:pt x="138208" y="247840"/>
                      <a:pt x="136208" y="245459"/>
                      <a:pt x="134779" y="242602"/>
                    </a:cubicBezTo>
                    <a:lnTo>
                      <a:pt x="21717" y="13526"/>
                    </a:lnTo>
                    <a:cubicBezTo>
                      <a:pt x="17240" y="4477"/>
                      <a:pt x="8668" y="0"/>
                      <a:pt x="0" y="0"/>
                    </a:cubicBezTo>
                    <a:lnTo>
                      <a:pt x="0" y="406908"/>
                    </a:lnTo>
                    <a:lnTo>
                      <a:pt x="140494" y="24984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42;p47">
                <a:extLst>
                  <a:ext uri="{FF2B5EF4-FFF2-40B4-BE49-F238E27FC236}">
                    <a16:creationId xmlns:a16="http://schemas.microsoft.com/office/drawing/2014/main" id="{3700BBE0-B02B-5E3C-E98F-0DB3A3C80849}"/>
                  </a:ext>
                </a:extLst>
              </p:cNvPr>
              <p:cNvSpPr/>
              <p:nvPr/>
            </p:nvSpPr>
            <p:spPr>
              <a:xfrm>
                <a:off x="4198143" y="3350227"/>
                <a:ext cx="426381" cy="210216"/>
              </a:xfrm>
              <a:custGeom>
                <a:avLst/>
                <a:gdLst/>
                <a:ahLst/>
                <a:cxnLst/>
                <a:rect l="l" t="t" r="r" b="b"/>
                <a:pathLst>
                  <a:path w="426381" h="210216" extrusionOk="0">
                    <a:moveTo>
                      <a:pt x="229934" y="210217"/>
                    </a:moveTo>
                    <a:cubicBezTo>
                      <a:pt x="231077" y="206026"/>
                      <a:pt x="233172" y="202121"/>
                      <a:pt x="236315" y="198977"/>
                    </a:cubicBezTo>
                    <a:lnTo>
                      <a:pt x="419195" y="20669"/>
                    </a:lnTo>
                    <a:cubicBezTo>
                      <a:pt x="425196" y="14764"/>
                      <a:pt x="427101" y="7144"/>
                      <a:pt x="426148" y="0"/>
                    </a:cubicBezTo>
                    <a:lnTo>
                      <a:pt x="0" y="93631"/>
                    </a:lnTo>
                    <a:lnTo>
                      <a:pt x="229934" y="21012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43;p47">
                <a:extLst>
                  <a:ext uri="{FF2B5EF4-FFF2-40B4-BE49-F238E27FC236}">
                    <a16:creationId xmlns:a16="http://schemas.microsoft.com/office/drawing/2014/main" id="{B02EF064-3A76-677B-4529-E69C1883D269}"/>
                  </a:ext>
                </a:extLst>
              </p:cNvPr>
              <p:cNvSpPr/>
              <p:nvPr/>
            </p:nvSpPr>
            <p:spPr>
              <a:xfrm>
                <a:off x="4198143" y="3443858"/>
                <a:ext cx="263842" cy="406856"/>
              </a:xfrm>
              <a:custGeom>
                <a:avLst/>
                <a:gdLst/>
                <a:ahLst/>
                <a:cxnLst/>
                <a:rect l="l" t="t" r="r" b="b"/>
                <a:pathLst>
                  <a:path w="263842" h="406856" extrusionOk="0">
                    <a:moveTo>
                      <a:pt x="0" y="282416"/>
                    </a:moveTo>
                    <a:cubicBezTo>
                      <a:pt x="3905" y="282416"/>
                      <a:pt x="7715" y="283369"/>
                      <a:pt x="11240" y="285179"/>
                    </a:cubicBezTo>
                    <a:lnTo>
                      <a:pt x="237363" y="404051"/>
                    </a:lnTo>
                    <a:cubicBezTo>
                      <a:pt x="246698" y="408908"/>
                      <a:pt x="256794" y="407098"/>
                      <a:pt x="263842" y="401384"/>
                    </a:cubicBezTo>
                    <a:lnTo>
                      <a:pt x="0" y="0"/>
                    </a:lnTo>
                    <a:lnTo>
                      <a:pt x="0" y="28241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44;p47">
                <a:extLst>
                  <a:ext uri="{FF2B5EF4-FFF2-40B4-BE49-F238E27FC236}">
                    <a16:creationId xmlns:a16="http://schemas.microsoft.com/office/drawing/2014/main" id="{DA12A6F0-32D2-5574-51D9-D79F560A0D0A}"/>
                  </a:ext>
                </a:extLst>
              </p:cNvPr>
              <p:cNvSpPr/>
              <p:nvPr/>
            </p:nvSpPr>
            <p:spPr>
              <a:xfrm>
                <a:off x="3925368" y="3443953"/>
                <a:ext cx="272870" cy="401478"/>
              </a:xfrm>
              <a:custGeom>
                <a:avLst/>
                <a:gdLst/>
                <a:ahLst/>
                <a:cxnLst/>
                <a:rect l="l" t="t" r="r" b="b"/>
                <a:pathLst>
                  <a:path w="272870" h="401478" extrusionOk="0">
                    <a:moveTo>
                      <a:pt x="42175" y="114109"/>
                    </a:moveTo>
                    <a:cubicBezTo>
                      <a:pt x="43699" y="118110"/>
                      <a:pt x="44175" y="122396"/>
                      <a:pt x="43508" y="126682"/>
                    </a:cubicBezTo>
                    <a:lnTo>
                      <a:pt x="360" y="378428"/>
                    </a:lnTo>
                    <a:cubicBezTo>
                      <a:pt x="-1259" y="387953"/>
                      <a:pt x="2741" y="396335"/>
                      <a:pt x="9218" y="401479"/>
                    </a:cubicBezTo>
                    <a:lnTo>
                      <a:pt x="272870" y="0"/>
                    </a:lnTo>
                    <a:lnTo>
                      <a:pt x="42270" y="114205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45;p47">
                <a:extLst>
                  <a:ext uri="{FF2B5EF4-FFF2-40B4-BE49-F238E27FC236}">
                    <a16:creationId xmlns:a16="http://schemas.microsoft.com/office/drawing/2014/main" id="{EF032149-3A9D-FD60-F8C6-F1B7BEBC6AFF}"/>
                  </a:ext>
                </a:extLst>
              </p:cNvPr>
              <p:cNvSpPr/>
              <p:nvPr/>
            </p:nvSpPr>
            <p:spPr>
              <a:xfrm>
                <a:off x="3772376" y="3286314"/>
                <a:ext cx="425767" cy="157543"/>
              </a:xfrm>
              <a:custGeom>
                <a:avLst/>
                <a:gdLst/>
                <a:ahLst/>
                <a:cxnLst/>
                <a:rect l="l" t="t" r="r" b="b"/>
                <a:pathLst>
                  <a:path w="425767" h="157543" extrusionOk="0">
                    <a:moveTo>
                      <a:pt x="285845" y="0"/>
                    </a:moveTo>
                    <a:cubicBezTo>
                      <a:pt x="282226" y="3429"/>
                      <a:pt x="277749" y="5810"/>
                      <a:pt x="272796" y="6477"/>
                    </a:cubicBezTo>
                    <a:lnTo>
                      <a:pt x="20002" y="43244"/>
                    </a:lnTo>
                    <a:cubicBezTo>
                      <a:pt x="9144" y="44863"/>
                      <a:pt x="2000" y="52864"/>
                      <a:pt x="0" y="62103"/>
                    </a:cubicBezTo>
                    <a:lnTo>
                      <a:pt x="425768" y="157544"/>
                    </a:lnTo>
                    <a:lnTo>
                      <a:pt x="2858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3946;p47">
              <a:extLst>
                <a:ext uri="{FF2B5EF4-FFF2-40B4-BE49-F238E27FC236}">
                  <a16:creationId xmlns:a16="http://schemas.microsoft.com/office/drawing/2014/main" id="{29855DF4-D7C3-8BA1-F809-B4EBEFA9B330}"/>
                </a:ext>
              </a:extLst>
            </p:cNvPr>
            <p:cNvSpPr/>
            <p:nvPr/>
          </p:nvSpPr>
          <p:spPr>
            <a:xfrm>
              <a:off x="1397202" y="619670"/>
              <a:ext cx="106241" cy="225411"/>
            </a:xfrm>
            <a:custGeom>
              <a:avLst/>
              <a:gdLst/>
              <a:ahLst/>
              <a:cxnLst/>
              <a:rect l="l" t="t" r="r" b="b"/>
              <a:pathLst>
                <a:path w="68103" h="144494" extrusionOk="0">
                  <a:moveTo>
                    <a:pt x="68104" y="0"/>
                  </a:moveTo>
                  <a:lnTo>
                    <a:pt x="0" y="14449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947;p47">
              <a:extLst>
                <a:ext uri="{FF2B5EF4-FFF2-40B4-BE49-F238E27FC236}">
                  <a16:creationId xmlns:a16="http://schemas.microsoft.com/office/drawing/2014/main" id="{93203BD8-B44D-BB99-6EBD-055AFF34C574}"/>
                </a:ext>
              </a:extLst>
            </p:cNvPr>
            <p:cNvSpPr/>
            <p:nvPr/>
          </p:nvSpPr>
          <p:spPr>
            <a:xfrm>
              <a:off x="1021735" y="927751"/>
              <a:ext cx="428682" cy="134132"/>
            </a:xfrm>
            <a:custGeom>
              <a:avLst/>
              <a:gdLst/>
              <a:ahLst/>
              <a:cxnLst/>
              <a:rect l="l" t="t" r="r" b="b"/>
              <a:pathLst>
                <a:path w="274796" h="85982" extrusionOk="0">
                  <a:moveTo>
                    <a:pt x="274796" y="85983"/>
                  </a:moveTo>
                  <a:lnTo>
                    <a:pt x="202882" y="6925"/>
                  </a:lnTo>
                  <a:cubicBezTo>
                    <a:pt x="198691" y="1877"/>
                    <a:pt x="192214" y="-695"/>
                    <a:pt x="185737" y="163"/>
                  </a:cubicBezTo>
                  <a:lnTo>
                    <a:pt x="0" y="246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948;p47">
              <a:extLst>
                <a:ext uri="{FF2B5EF4-FFF2-40B4-BE49-F238E27FC236}">
                  <a16:creationId xmlns:a16="http://schemas.microsoft.com/office/drawing/2014/main" id="{09BAE9CB-7DE0-15BF-9AB1-968C86E9174D}"/>
                </a:ext>
              </a:extLst>
            </p:cNvPr>
            <p:cNvSpPr/>
            <p:nvPr/>
          </p:nvSpPr>
          <p:spPr>
            <a:xfrm>
              <a:off x="1173971" y="1205298"/>
              <a:ext cx="290790" cy="413525"/>
            </a:xfrm>
            <a:custGeom>
              <a:avLst/>
              <a:gdLst/>
              <a:ahLst/>
              <a:cxnLst/>
              <a:rect l="l" t="t" r="r" b="b"/>
              <a:pathLst>
                <a:path w="186404" h="265080" extrusionOk="0">
                  <a:moveTo>
                    <a:pt x="186404" y="0"/>
                  </a:moveTo>
                  <a:lnTo>
                    <a:pt x="40005" y="74295"/>
                  </a:lnTo>
                  <a:cubicBezTo>
                    <a:pt x="35909" y="76391"/>
                    <a:pt x="32957" y="80296"/>
                    <a:pt x="32099" y="84868"/>
                  </a:cubicBezTo>
                  <a:lnTo>
                    <a:pt x="0" y="26508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949;p47">
              <a:extLst>
                <a:ext uri="{FF2B5EF4-FFF2-40B4-BE49-F238E27FC236}">
                  <a16:creationId xmlns:a16="http://schemas.microsoft.com/office/drawing/2014/main" id="{29EA82E0-09BD-2286-2B0B-BF034D5B807D}"/>
                </a:ext>
              </a:extLst>
            </p:cNvPr>
            <p:cNvSpPr/>
            <p:nvPr/>
          </p:nvSpPr>
          <p:spPr>
            <a:xfrm>
              <a:off x="1580479" y="1230398"/>
              <a:ext cx="112630" cy="381579"/>
            </a:xfrm>
            <a:custGeom>
              <a:avLst/>
              <a:gdLst/>
              <a:ahLst/>
              <a:cxnLst/>
              <a:rect l="l" t="t" r="r" b="b"/>
              <a:pathLst>
                <a:path w="72199" h="244602" extrusionOk="0">
                  <a:moveTo>
                    <a:pt x="0" y="0"/>
                  </a:moveTo>
                  <a:lnTo>
                    <a:pt x="0" y="199073"/>
                  </a:lnTo>
                  <a:cubicBezTo>
                    <a:pt x="0" y="203264"/>
                    <a:pt x="2286" y="207074"/>
                    <a:pt x="5905" y="208979"/>
                  </a:cubicBezTo>
                  <a:lnTo>
                    <a:pt x="72199" y="24460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950;p47">
              <a:extLst>
                <a:ext uri="{FF2B5EF4-FFF2-40B4-BE49-F238E27FC236}">
                  <a16:creationId xmlns:a16="http://schemas.microsoft.com/office/drawing/2014/main" id="{5E07229B-FB02-81AD-11C9-B4E0C967B6A7}"/>
                </a:ext>
              </a:extLst>
            </p:cNvPr>
            <p:cNvSpPr/>
            <p:nvPr/>
          </p:nvSpPr>
          <p:spPr>
            <a:xfrm>
              <a:off x="1732567" y="1633193"/>
              <a:ext cx="131946" cy="71025"/>
            </a:xfrm>
            <a:custGeom>
              <a:avLst/>
              <a:gdLst/>
              <a:ahLst/>
              <a:cxnLst/>
              <a:rect l="l" t="t" r="r" b="b"/>
              <a:pathLst>
                <a:path w="84581" h="45529" extrusionOk="0">
                  <a:moveTo>
                    <a:pt x="0" y="0"/>
                  </a:moveTo>
                  <a:lnTo>
                    <a:pt x="84582" y="4553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951;p47">
              <a:extLst>
                <a:ext uri="{FF2B5EF4-FFF2-40B4-BE49-F238E27FC236}">
                  <a16:creationId xmlns:a16="http://schemas.microsoft.com/office/drawing/2014/main" id="{EA651577-02AE-A81B-1941-62FE24F59CD2}"/>
                </a:ext>
              </a:extLst>
            </p:cNvPr>
            <p:cNvSpPr/>
            <p:nvPr/>
          </p:nvSpPr>
          <p:spPr>
            <a:xfrm>
              <a:off x="1720983" y="934688"/>
              <a:ext cx="35660" cy="39970"/>
            </a:xfrm>
            <a:custGeom>
              <a:avLst/>
              <a:gdLst/>
              <a:ahLst/>
              <a:cxnLst/>
              <a:rect l="l" t="t" r="r" b="b"/>
              <a:pathLst>
                <a:path w="22859" h="25622" extrusionOk="0">
                  <a:moveTo>
                    <a:pt x="0" y="25622"/>
                  </a:moveTo>
                  <a:lnTo>
                    <a:pt x="2286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952;p47">
              <a:extLst>
                <a:ext uri="{FF2B5EF4-FFF2-40B4-BE49-F238E27FC236}">
                  <a16:creationId xmlns:a16="http://schemas.microsoft.com/office/drawing/2014/main" id="{67B01705-DDDE-69F7-5CF1-46E666FB010F}"/>
                </a:ext>
              </a:extLst>
            </p:cNvPr>
            <p:cNvSpPr/>
            <p:nvPr/>
          </p:nvSpPr>
          <p:spPr>
            <a:xfrm>
              <a:off x="1615103" y="1006129"/>
              <a:ext cx="193743" cy="96152"/>
            </a:xfrm>
            <a:custGeom>
              <a:avLst/>
              <a:gdLst/>
              <a:ahLst/>
              <a:cxnLst/>
              <a:rect l="l" t="t" r="r" b="b"/>
              <a:pathLst>
                <a:path w="124194" h="61636" extrusionOk="0">
                  <a:moveTo>
                    <a:pt x="124195" y="35719"/>
                  </a:moveTo>
                  <a:lnTo>
                    <a:pt x="4846" y="61531"/>
                  </a:lnTo>
                  <a:cubicBezTo>
                    <a:pt x="1036" y="62389"/>
                    <a:pt x="-1536" y="57817"/>
                    <a:pt x="1036" y="54959"/>
                  </a:cubicBezTo>
                  <a:lnTo>
                    <a:pt x="4999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953;p47">
              <a:extLst>
                <a:ext uri="{FF2B5EF4-FFF2-40B4-BE49-F238E27FC236}">
                  <a16:creationId xmlns:a16="http://schemas.microsoft.com/office/drawing/2014/main" id="{1A4BFD2A-B4EF-0FE4-232C-656090F9320D}"/>
                </a:ext>
              </a:extLst>
            </p:cNvPr>
            <p:cNvSpPr/>
            <p:nvPr/>
          </p:nvSpPr>
          <p:spPr>
            <a:xfrm>
              <a:off x="1864456" y="1016822"/>
              <a:ext cx="152899" cy="32986"/>
            </a:xfrm>
            <a:custGeom>
              <a:avLst/>
              <a:gdLst/>
              <a:ahLst/>
              <a:cxnLst/>
              <a:rect l="l" t="t" r="r" b="b"/>
              <a:pathLst>
                <a:path w="98012" h="21145" extrusionOk="0">
                  <a:moveTo>
                    <a:pt x="98012" y="0"/>
                  </a:moveTo>
                  <a:lnTo>
                    <a:pt x="0" y="211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954;p47">
              <a:extLst>
                <a:ext uri="{FF2B5EF4-FFF2-40B4-BE49-F238E27FC236}">
                  <a16:creationId xmlns:a16="http://schemas.microsoft.com/office/drawing/2014/main" id="{ACFF7492-183C-0B61-8745-6EBCD5DA6C91}"/>
                </a:ext>
              </a:extLst>
            </p:cNvPr>
            <p:cNvSpPr/>
            <p:nvPr/>
          </p:nvSpPr>
          <p:spPr>
            <a:xfrm>
              <a:off x="2066001" y="991721"/>
              <a:ext cx="67311" cy="14561"/>
            </a:xfrm>
            <a:custGeom>
              <a:avLst/>
              <a:gdLst/>
              <a:ahLst/>
              <a:cxnLst/>
              <a:rect l="l" t="t" r="r" b="b"/>
              <a:pathLst>
                <a:path w="43148" h="9334" extrusionOk="0">
                  <a:moveTo>
                    <a:pt x="43148" y="0"/>
                  </a:moveTo>
                  <a:lnTo>
                    <a:pt x="0" y="933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955;p47">
              <a:extLst>
                <a:ext uri="{FF2B5EF4-FFF2-40B4-BE49-F238E27FC236}">
                  <a16:creationId xmlns:a16="http://schemas.microsoft.com/office/drawing/2014/main" id="{CAED7FB8-A095-4237-E5C5-E0CD69D1C415}"/>
                </a:ext>
              </a:extLst>
            </p:cNvPr>
            <p:cNvSpPr/>
            <p:nvPr/>
          </p:nvSpPr>
          <p:spPr>
            <a:xfrm>
              <a:off x="1732567" y="1364217"/>
              <a:ext cx="177862" cy="271028"/>
            </a:xfrm>
            <a:custGeom>
              <a:avLst/>
              <a:gdLst/>
              <a:ahLst/>
              <a:cxnLst/>
              <a:rect l="l" t="t" r="r" b="b"/>
              <a:pathLst>
                <a:path w="114014" h="173736" extrusionOk="0">
                  <a:moveTo>
                    <a:pt x="0" y="0"/>
                  </a:moveTo>
                  <a:lnTo>
                    <a:pt x="114014" y="17373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956;p47">
              <a:extLst>
                <a:ext uri="{FF2B5EF4-FFF2-40B4-BE49-F238E27FC236}">
                  <a16:creationId xmlns:a16="http://schemas.microsoft.com/office/drawing/2014/main" id="{65379638-D570-1711-493B-4DE67E1E68A4}"/>
                </a:ext>
              </a:extLst>
            </p:cNvPr>
            <p:cNvSpPr/>
            <p:nvPr/>
          </p:nvSpPr>
          <p:spPr>
            <a:xfrm>
              <a:off x="1629641" y="1207229"/>
              <a:ext cx="52452" cy="79792"/>
            </a:xfrm>
            <a:custGeom>
              <a:avLst/>
              <a:gdLst/>
              <a:ahLst/>
              <a:cxnLst/>
              <a:rect l="l" t="t" r="r" b="b"/>
              <a:pathLst>
                <a:path w="33623" h="51149" extrusionOk="0">
                  <a:moveTo>
                    <a:pt x="0" y="0"/>
                  </a:moveTo>
                  <a:lnTo>
                    <a:pt x="33623" y="5114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957;p47">
              <a:extLst>
                <a:ext uri="{FF2B5EF4-FFF2-40B4-BE49-F238E27FC236}">
                  <a16:creationId xmlns:a16="http://schemas.microsoft.com/office/drawing/2014/main" id="{52FBA3B3-F316-E14C-3444-D90132614DBB}"/>
                </a:ext>
              </a:extLst>
            </p:cNvPr>
            <p:cNvSpPr/>
            <p:nvPr/>
          </p:nvSpPr>
          <p:spPr>
            <a:xfrm>
              <a:off x="1377299" y="1492541"/>
              <a:ext cx="146213" cy="140714"/>
            </a:xfrm>
            <a:custGeom>
              <a:avLst/>
              <a:gdLst/>
              <a:ahLst/>
              <a:cxnLst/>
              <a:rect l="l" t="t" r="r" b="b"/>
              <a:pathLst>
                <a:path w="93726" h="90201" extrusionOk="0">
                  <a:moveTo>
                    <a:pt x="93726" y="0"/>
                  </a:moveTo>
                  <a:lnTo>
                    <a:pt x="93726" y="35338"/>
                  </a:lnTo>
                  <a:cubicBezTo>
                    <a:pt x="93726" y="38767"/>
                    <a:pt x="91821" y="41910"/>
                    <a:pt x="88773" y="43529"/>
                  </a:cubicBezTo>
                  <a:lnTo>
                    <a:pt x="0" y="9020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958;p47">
              <a:extLst>
                <a:ext uri="{FF2B5EF4-FFF2-40B4-BE49-F238E27FC236}">
                  <a16:creationId xmlns:a16="http://schemas.microsoft.com/office/drawing/2014/main" id="{1255CA1D-74BB-495B-7D4C-511B655A4D92}"/>
                </a:ext>
              </a:extLst>
            </p:cNvPr>
            <p:cNvSpPr/>
            <p:nvPr/>
          </p:nvSpPr>
          <p:spPr>
            <a:xfrm>
              <a:off x="1580479" y="688733"/>
              <a:ext cx="79941" cy="363282"/>
            </a:xfrm>
            <a:custGeom>
              <a:avLst/>
              <a:gdLst/>
              <a:ahLst/>
              <a:cxnLst/>
              <a:rect l="l" t="t" r="r" b="b"/>
              <a:pathLst>
                <a:path w="51244" h="232873" extrusionOk="0">
                  <a:moveTo>
                    <a:pt x="0" y="0"/>
                  </a:moveTo>
                  <a:lnTo>
                    <a:pt x="0" y="229362"/>
                  </a:lnTo>
                  <a:cubicBezTo>
                    <a:pt x="0" y="232696"/>
                    <a:pt x="4096" y="234125"/>
                    <a:pt x="6191" y="231553"/>
                  </a:cubicBezTo>
                  <a:lnTo>
                    <a:pt x="51244" y="1754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66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038815"/>
            <a:ext cx="5063658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800" b="1" dirty="0" err="1"/>
              <a:t>Demo</a:t>
            </a:r>
            <a:r>
              <a:rPr lang="fr-FR" sz="4800" b="1" dirty="0"/>
              <a:t> Project </a:t>
            </a:r>
            <a:r>
              <a:rPr lang="fr-FR" sz="4800" b="1" dirty="0" err="1"/>
              <a:t>Overview</a:t>
            </a:r>
            <a:endParaRPr lang="fr-FR" sz="4800" b="1" dirty="0"/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Summary of the project goals, methodology, and expected outcomes.</a:t>
            </a:r>
            <a:endParaRPr lang="en-US" sz="1200" dirty="0">
              <a:solidFill>
                <a:srgbClr val="666666"/>
              </a:solidFill>
            </a:endParaRP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19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36"/>
          <p:cNvSpPr txBox="1">
            <a:spLocks noGrp="1"/>
          </p:cNvSpPr>
          <p:nvPr>
            <p:ph type="title"/>
          </p:nvPr>
        </p:nvSpPr>
        <p:spPr>
          <a:xfrm>
            <a:off x="2261100" y="1694500"/>
            <a:ext cx="4621800" cy="17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LIVE</a:t>
            </a:r>
            <a:br>
              <a:rPr lang="en" sz="4400" dirty="0"/>
            </a:br>
            <a:r>
              <a:rPr lang="en" sz="4400" dirty="0"/>
              <a:t>Demonstration</a:t>
            </a:r>
            <a:endParaRPr sz="4400" dirty="0"/>
          </a:p>
        </p:txBody>
      </p:sp>
      <p:grpSp>
        <p:nvGrpSpPr>
          <p:cNvPr id="3066" name="Google Shape;3066;p36"/>
          <p:cNvGrpSpPr/>
          <p:nvPr/>
        </p:nvGrpSpPr>
        <p:grpSpPr>
          <a:xfrm>
            <a:off x="713233" y="781993"/>
            <a:ext cx="1637139" cy="2341173"/>
            <a:chOff x="713233" y="781993"/>
            <a:chExt cx="1637139" cy="2341173"/>
          </a:xfrm>
        </p:grpSpPr>
        <p:grpSp>
          <p:nvGrpSpPr>
            <p:cNvPr id="3067" name="Google Shape;3067;p36"/>
            <p:cNvGrpSpPr/>
            <p:nvPr/>
          </p:nvGrpSpPr>
          <p:grpSpPr>
            <a:xfrm>
              <a:off x="713233" y="2450248"/>
              <a:ext cx="1118617" cy="672918"/>
              <a:chOff x="129240" y="3027854"/>
              <a:chExt cx="919462" cy="553113"/>
            </a:xfrm>
          </p:grpSpPr>
          <p:grpSp>
            <p:nvGrpSpPr>
              <p:cNvPr id="3068" name="Google Shape;3068;p36"/>
              <p:cNvGrpSpPr/>
              <p:nvPr/>
            </p:nvGrpSpPr>
            <p:grpSpPr>
              <a:xfrm>
                <a:off x="129240" y="3027854"/>
                <a:ext cx="742952" cy="480354"/>
                <a:chOff x="3739476" y="4787953"/>
                <a:chExt cx="397726" cy="257149"/>
              </a:xfrm>
            </p:grpSpPr>
            <p:sp>
              <p:nvSpPr>
                <p:cNvPr id="3069" name="Google Shape;3069;p36"/>
                <p:cNvSpPr/>
                <p:nvPr/>
              </p:nvSpPr>
              <p:spPr>
                <a:xfrm>
                  <a:off x="3739476" y="4787953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0"/>
                      </a:cubicBezTo>
                      <a:cubicBezTo>
                        <a:pt x="299843" y="71253"/>
                        <a:pt x="299843" y="71047"/>
                        <a:pt x="299843" y="70790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19"/>
                        <a:pt x="139549" y="39019"/>
                      </a:cubicBezTo>
                      <a:cubicBezTo>
                        <a:pt x="109783" y="39019"/>
                        <a:pt x="85672" y="63130"/>
                        <a:pt x="85672" y="92896"/>
                      </a:cubicBezTo>
                      <a:cubicBezTo>
                        <a:pt x="85672" y="95107"/>
                        <a:pt x="85826" y="97266"/>
                        <a:pt x="86083" y="99425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0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79"/>
                        <a:pt x="397727" y="163533"/>
                      </a:cubicBezTo>
                      <a:cubicBezTo>
                        <a:pt x="397727" y="112586"/>
                        <a:pt x="356445" y="71253"/>
                        <a:pt x="305447" y="712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0" name="Google Shape;3070;p36"/>
                <p:cNvSpPr/>
                <p:nvPr/>
              </p:nvSpPr>
              <p:spPr>
                <a:xfrm>
                  <a:off x="3912801" y="4833245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5"/>
                      </a:moveTo>
                      <a:cubicBezTo>
                        <a:pt x="411" y="31205"/>
                        <a:pt x="0" y="27452"/>
                        <a:pt x="0" y="23597"/>
                      </a:cubicBezTo>
                      <a:cubicBezTo>
                        <a:pt x="0" y="15165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1" name="Google Shape;3071;p36"/>
                <p:cNvSpPr/>
                <p:nvPr/>
              </p:nvSpPr>
              <p:spPr>
                <a:xfrm>
                  <a:off x="3925242" y="4800856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30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3" y="359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2" name="Google Shape;3072;p36"/>
                <p:cNvSpPr/>
                <p:nvPr/>
              </p:nvSpPr>
              <p:spPr>
                <a:xfrm>
                  <a:off x="3841034" y="4841624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3" name="Google Shape;3073;p36"/>
                <p:cNvSpPr/>
                <p:nvPr/>
              </p:nvSpPr>
              <p:spPr>
                <a:xfrm>
                  <a:off x="3774613" y="4899511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4" name="Google Shape;3074;p36"/>
                <p:cNvSpPr/>
                <p:nvPr/>
              </p:nvSpPr>
              <p:spPr>
                <a:xfrm>
                  <a:off x="3762634" y="4924599"/>
                  <a:ext cx="5603" cy="8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7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5" name="Google Shape;3075;p36"/>
                <p:cNvSpPr/>
                <p:nvPr/>
              </p:nvSpPr>
              <p:spPr>
                <a:xfrm>
                  <a:off x="3753998" y="4948556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6" name="Google Shape;3076;p36"/>
                <p:cNvSpPr/>
                <p:nvPr/>
              </p:nvSpPr>
              <p:spPr>
                <a:xfrm>
                  <a:off x="4009810" y="4870825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3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0"/>
                        <a:pt x="80353" y="16657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7" name="Google Shape;3077;p36"/>
                <p:cNvSpPr/>
                <p:nvPr/>
              </p:nvSpPr>
              <p:spPr>
                <a:xfrm>
                  <a:off x="4003590" y="4932876"/>
                  <a:ext cx="118035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35" h="98962" extrusionOk="0">
                      <a:moveTo>
                        <a:pt x="115928" y="0"/>
                      </a:moveTo>
                      <a:cubicBezTo>
                        <a:pt x="117316" y="5912"/>
                        <a:pt x="118036" y="12133"/>
                        <a:pt x="118036" y="18456"/>
                      </a:cubicBezTo>
                      <a:cubicBezTo>
                        <a:pt x="118036" y="62925"/>
                        <a:pt x="81998" y="98963"/>
                        <a:pt x="37529" y="98963"/>
                      </a:cubicBezTo>
                      <a:cubicBezTo>
                        <a:pt x="23957" y="98963"/>
                        <a:pt x="11207" y="95621"/>
                        <a:pt x="0" y="8970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8" name="Google Shape;3078;p36"/>
                <p:cNvSpPr/>
                <p:nvPr/>
              </p:nvSpPr>
              <p:spPr>
                <a:xfrm>
                  <a:off x="4108516" y="4907274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9" name="Google Shape;3079;p36"/>
                <p:cNvSpPr/>
                <p:nvPr/>
              </p:nvSpPr>
              <p:spPr>
                <a:xfrm>
                  <a:off x="3889564" y="5031839"/>
                  <a:ext cx="91559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59" h="5140" extrusionOk="0">
                      <a:moveTo>
                        <a:pt x="9156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80" name="Google Shape;3080;p36"/>
              <p:cNvGrpSpPr/>
              <p:nvPr/>
            </p:nvGrpSpPr>
            <p:grpSpPr>
              <a:xfrm>
                <a:off x="305749" y="3100613"/>
                <a:ext cx="742952" cy="480354"/>
                <a:chOff x="3791348" y="4809545"/>
                <a:chExt cx="397726" cy="257149"/>
              </a:xfrm>
            </p:grpSpPr>
            <p:sp>
              <p:nvSpPr>
                <p:cNvPr id="3081" name="Google Shape;3081;p36"/>
                <p:cNvSpPr/>
                <p:nvPr/>
              </p:nvSpPr>
              <p:spPr>
                <a:xfrm>
                  <a:off x="3791348" y="4809545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1"/>
                      </a:cubicBezTo>
                      <a:cubicBezTo>
                        <a:pt x="299843" y="71254"/>
                        <a:pt x="299843" y="71048"/>
                        <a:pt x="299843" y="70791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20"/>
                        <a:pt x="139549" y="39020"/>
                      </a:cubicBezTo>
                      <a:cubicBezTo>
                        <a:pt x="109783" y="39020"/>
                        <a:pt x="85672" y="63131"/>
                        <a:pt x="85672" y="92897"/>
                      </a:cubicBezTo>
                      <a:cubicBezTo>
                        <a:pt x="85672" y="95107"/>
                        <a:pt x="85826" y="97267"/>
                        <a:pt x="86084" y="99426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1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80"/>
                        <a:pt x="397727" y="163533"/>
                      </a:cubicBezTo>
                      <a:cubicBezTo>
                        <a:pt x="397727" y="112586"/>
                        <a:pt x="356445" y="71254"/>
                        <a:pt x="305447" y="712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2" name="Google Shape;3082;p36"/>
                <p:cNvSpPr/>
                <p:nvPr/>
              </p:nvSpPr>
              <p:spPr>
                <a:xfrm>
                  <a:off x="3964673" y="4854836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6"/>
                      </a:moveTo>
                      <a:cubicBezTo>
                        <a:pt x="411" y="31205"/>
                        <a:pt x="0" y="27453"/>
                        <a:pt x="0" y="23597"/>
                      </a:cubicBezTo>
                      <a:cubicBezTo>
                        <a:pt x="0" y="15166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3" name="Google Shape;3083;p36"/>
                <p:cNvSpPr/>
                <p:nvPr/>
              </p:nvSpPr>
              <p:spPr>
                <a:xfrm>
                  <a:off x="3977114" y="4822448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82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4" y="3599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4" name="Google Shape;3084;p36"/>
                <p:cNvSpPr/>
                <p:nvPr/>
              </p:nvSpPr>
              <p:spPr>
                <a:xfrm>
                  <a:off x="3892854" y="4863216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36"/>
                <p:cNvSpPr/>
                <p:nvPr/>
              </p:nvSpPr>
              <p:spPr>
                <a:xfrm>
                  <a:off x="3826485" y="4921103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36"/>
                <p:cNvSpPr/>
                <p:nvPr/>
              </p:nvSpPr>
              <p:spPr>
                <a:xfrm>
                  <a:off x="3814506" y="4946242"/>
                  <a:ext cx="5603" cy="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6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36"/>
                <p:cNvSpPr/>
                <p:nvPr/>
              </p:nvSpPr>
              <p:spPr>
                <a:xfrm>
                  <a:off x="3805870" y="4970199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36"/>
                <p:cNvSpPr/>
                <p:nvPr/>
              </p:nvSpPr>
              <p:spPr>
                <a:xfrm>
                  <a:off x="4061682" y="4892468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4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1"/>
                        <a:pt x="80353" y="16657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36"/>
                <p:cNvSpPr/>
                <p:nvPr/>
              </p:nvSpPr>
              <p:spPr>
                <a:xfrm>
                  <a:off x="4092991" y="4954467"/>
                  <a:ext cx="80506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6" h="98962" extrusionOk="0">
                      <a:moveTo>
                        <a:pt x="78399" y="0"/>
                      </a:moveTo>
                      <a:cubicBezTo>
                        <a:pt x="79787" y="5912"/>
                        <a:pt x="80507" y="12133"/>
                        <a:pt x="80507" y="18456"/>
                      </a:cubicBezTo>
                      <a:cubicBezTo>
                        <a:pt x="80507" y="62925"/>
                        <a:pt x="44469" y="98963"/>
                        <a:pt x="0" y="9896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36"/>
                <p:cNvSpPr/>
                <p:nvPr/>
              </p:nvSpPr>
              <p:spPr>
                <a:xfrm>
                  <a:off x="4160388" y="4928917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36"/>
                <p:cNvSpPr/>
                <p:nvPr/>
              </p:nvSpPr>
              <p:spPr>
                <a:xfrm>
                  <a:off x="3941385" y="5053482"/>
                  <a:ext cx="91611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11" h="5140" extrusionOk="0">
                      <a:moveTo>
                        <a:pt x="91611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92" name="Google Shape;3092;p36"/>
              <p:cNvSpPr/>
              <p:nvPr/>
            </p:nvSpPr>
            <p:spPr>
              <a:xfrm>
                <a:off x="475934" y="3291917"/>
                <a:ext cx="516707" cy="247601"/>
              </a:xfrm>
              <a:custGeom>
                <a:avLst/>
                <a:gdLst/>
                <a:ahLst/>
                <a:cxnLst/>
                <a:rect l="l" t="t" r="r" b="b"/>
                <a:pathLst>
                  <a:path w="276684" h="132584" extrusionOk="0">
                    <a:moveTo>
                      <a:pt x="210418" y="51"/>
                    </a:moveTo>
                    <a:cubicBezTo>
                      <a:pt x="246970" y="2159"/>
                      <a:pt x="276685" y="29715"/>
                      <a:pt x="276685" y="66318"/>
                    </a:cubicBezTo>
                    <a:cubicBezTo>
                      <a:pt x="276685" y="102922"/>
                      <a:pt x="247022" y="132585"/>
                      <a:pt x="210418" y="132585"/>
                    </a:cubicBezTo>
                    <a:lnTo>
                      <a:pt x="0" y="128266"/>
                    </a:lnTo>
                    <a:lnTo>
                      <a:pt x="211703" y="121840"/>
                    </a:lnTo>
                    <a:cubicBezTo>
                      <a:pt x="211703" y="121840"/>
                      <a:pt x="261930" y="119424"/>
                      <a:pt x="265118" y="66267"/>
                    </a:cubicBezTo>
                    <a:cubicBezTo>
                      <a:pt x="265118" y="66267"/>
                      <a:pt x="270310" y="20667"/>
                      <a:pt x="210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3" name="Google Shape;3093;p36"/>
            <p:cNvGrpSpPr/>
            <p:nvPr/>
          </p:nvGrpSpPr>
          <p:grpSpPr>
            <a:xfrm>
              <a:off x="1665848" y="781993"/>
              <a:ext cx="684524" cy="525095"/>
              <a:chOff x="3993398" y="256543"/>
              <a:chExt cx="684524" cy="525095"/>
            </a:xfrm>
          </p:grpSpPr>
          <p:sp>
            <p:nvSpPr>
              <p:cNvPr id="3094" name="Google Shape;3094;p36"/>
              <p:cNvSpPr/>
              <p:nvPr/>
            </p:nvSpPr>
            <p:spPr>
              <a:xfrm rot="10800000">
                <a:off x="4639162" y="57457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95" name="Google Shape;3095;p36"/>
              <p:cNvGrpSpPr/>
              <p:nvPr/>
            </p:nvGrpSpPr>
            <p:grpSpPr>
              <a:xfrm>
                <a:off x="3993398" y="457762"/>
                <a:ext cx="38757" cy="323875"/>
                <a:chOff x="2495188" y="231327"/>
                <a:chExt cx="26870" cy="224508"/>
              </a:xfrm>
            </p:grpSpPr>
            <p:sp>
              <p:nvSpPr>
                <p:cNvPr id="3096" name="Google Shape;3096;p36"/>
                <p:cNvSpPr/>
                <p:nvPr/>
              </p:nvSpPr>
              <p:spPr>
                <a:xfrm rot="-5400000">
                  <a:off x="2495188" y="23132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36"/>
                <p:cNvSpPr/>
                <p:nvPr/>
              </p:nvSpPr>
              <p:spPr>
                <a:xfrm rot="-5400000">
                  <a:off x="249518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36"/>
                <p:cNvSpPr/>
                <p:nvPr/>
              </p:nvSpPr>
              <p:spPr>
                <a:xfrm rot="-5400000">
                  <a:off x="249518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36"/>
                <p:cNvSpPr/>
                <p:nvPr/>
              </p:nvSpPr>
              <p:spPr>
                <a:xfrm rot="-5400000">
                  <a:off x="249518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36"/>
                <p:cNvSpPr/>
                <p:nvPr/>
              </p:nvSpPr>
              <p:spPr>
                <a:xfrm rot="-5400000">
                  <a:off x="2495188" y="42896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01" name="Google Shape;3101;p36"/>
              <p:cNvSpPr/>
              <p:nvPr/>
            </p:nvSpPr>
            <p:spPr>
              <a:xfrm rot="-5400000">
                <a:off x="4399953" y="256543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2" name="Google Shape;3102;p36"/>
          <p:cNvGrpSpPr/>
          <p:nvPr/>
        </p:nvGrpSpPr>
        <p:grpSpPr>
          <a:xfrm>
            <a:off x="6973207" y="907232"/>
            <a:ext cx="1187953" cy="1988345"/>
            <a:chOff x="6973207" y="907232"/>
            <a:chExt cx="1187953" cy="1988345"/>
          </a:xfrm>
        </p:grpSpPr>
        <p:grpSp>
          <p:nvGrpSpPr>
            <p:cNvPr id="3103" name="Google Shape;3103;p36"/>
            <p:cNvGrpSpPr/>
            <p:nvPr/>
          </p:nvGrpSpPr>
          <p:grpSpPr>
            <a:xfrm>
              <a:off x="6973207" y="907232"/>
              <a:ext cx="1187953" cy="1024649"/>
              <a:chOff x="5759276" y="1061220"/>
              <a:chExt cx="1951624" cy="1683340"/>
            </a:xfrm>
          </p:grpSpPr>
          <p:sp>
            <p:nvSpPr>
              <p:cNvPr id="3104" name="Google Shape;3104;p36"/>
              <p:cNvSpPr/>
              <p:nvPr/>
            </p:nvSpPr>
            <p:spPr>
              <a:xfrm>
                <a:off x="5759276" y="1061220"/>
                <a:ext cx="1951624" cy="1683340"/>
              </a:xfrm>
              <a:custGeom>
                <a:avLst/>
                <a:gdLst/>
                <a:ahLst/>
                <a:cxnLst/>
                <a:rect l="l" t="t" r="r" b="b"/>
                <a:pathLst>
                  <a:path w="355649" h="306759" extrusionOk="0">
                    <a:moveTo>
                      <a:pt x="311900" y="42927"/>
                    </a:moveTo>
                    <a:lnTo>
                      <a:pt x="279204" y="42927"/>
                    </a:lnTo>
                    <a:cubicBezTo>
                      <a:pt x="274114" y="42927"/>
                      <a:pt x="269796" y="39483"/>
                      <a:pt x="268614" y="34547"/>
                    </a:cubicBezTo>
                    <a:lnTo>
                      <a:pt x="268408" y="33725"/>
                    </a:lnTo>
                    <a:cubicBezTo>
                      <a:pt x="263729" y="13881"/>
                      <a:pt x="246199" y="0"/>
                      <a:pt x="225789" y="0"/>
                    </a:cubicBezTo>
                    <a:lnTo>
                      <a:pt x="129911" y="0"/>
                    </a:lnTo>
                    <a:cubicBezTo>
                      <a:pt x="109501" y="0"/>
                      <a:pt x="91971" y="13881"/>
                      <a:pt x="87293" y="33725"/>
                    </a:cubicBezTo>
                    <a:lnTo>
                      <a:pt x="87087" y="34547"/>
                    </a:lnTo>
                    <a:cubicBezTo>
                      <a:pt x="85905" y="39483"/>
                      <a:pt x="81587" y="42927"/>
                      <a:pt x="76497" y="42927"/>
                    </a:cubicBezTo>
                    <a:lnTo>
                      <a:pt x="43800" y="42927"/>
                    </a:lnTo>
                    <a:cubicBezTo>
                      <a:pt x="19638" y="42927"/>
                      <a:pt x="0" y="62565"/>
                      <a:pt x="0" y="86728"/>
                    </a:cubicBezTo>
                    <a:lnTo>
                      <a:pt x="0" y="262959"/>
                    </a:lnTo>
                    <a:cubicBezTo>
                      <a:pt x="0" y="287121"/>
                      <a:pt x="19638" y="306760"/>
                      <a:pt x="43800" y="306760"/>
                    </a:cubicBezTo>
                    <a:lnTo>
                      <a:pt x="311848" y="306760"/>
                    </a:lnTo>
                    <a:cubicBezTo>
                      <a:pt x="336011" y="306760"/>
                      <a:pt x="355649" y="287121"/>
                      <a:pt x="355649" y="262959"/>
                    </a:cubicBezTo>
                    <a:lnTo>
                      <a:pt x="355649" y="86728"/>
                    </a:lnTo>
                    <a:cubicBezTo>
                      <a:pt x="355649" y="62565"/>
                      <a:pt x="336011" y="42927"/>
                      <a:pt x="311848" y="429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6"/>
              <p:cNvSpPr/>
              <p:nvPr/>
            </p:nvSpPr>
            <p:spPr>
              <a:xfrm>
                <a:off x="5850097" y="1151767"/>
                <a:ext cx="1771074" cy="1502505"/>
              </a:xfrm>
              <a:custGeom>
                <a:avLst/>
                <a:gdLst/>
                <a:ahLst/>
                <a:cxnLst/>
                <a:rect l="l" t="t" r="r" b="b"/>
                <a:pathLst>
                  <a:path w="322747" h="273805" extrusionOk="0">
                    <a:moveTo>
                      <a:pt x="236071" y="21849"/>
                    </a:moveTo>
                    <a:lnTo>
                      <a:pt x="235866" y="21027"/>
                    </a:lnTo>
                    <a:cubicBezTo>
                      <a:pt x="232935" y="8688"/>
                      <a:pt x="221934" y="0"/>
                      <a:pt x="209287" y="0"/>
                    </a:cubicBezTo>
                    <a:lnTo>
                      <a:pt x="113409" y="0"/>
                    </a:lnTo>
                    <a:cubicBezTo>
                      <a:pt x="100711" y="0"/>
                      <a:pt x="89709" y="8688"/>
                      <a:pt x="86830" y="21027"/>
                    </a:cubicBezTo>
                    <a:lnTo>
                      <a:pt x="86625" y="21849"/>
                    </a:lnTo>
                    <a:cubicBezTo>
                      <a:pt x="83694" y="34187"/>
                      <a:pt x="72693" y="42875"/>
                      <a:pt x="60046" y="42875"/>
                    </a:cubicBezTo>
                    <a:lnTo>
                      <a:pt x="27349" y="42875"/>
                    </a:lnTo>
                    <a:cubicBezTo>
                      <a:pt x="12235" y="42875"/>
                      <a:pt x="0" y="55111"/>
                      <a:pt x="0" y="70225"/>
                    </a:cubicBezTo>
                    <a:lnTo>
                      <a:pt x="0" y="246456"/>
                    </a:lnTo>
                    <a:cubicBezTo>
                      <a:pt x="0" y="261571"/>
                      <a:pt x="12235" y="273806"/>
                      <a:pt x="27349" y="273806"/>
                    </a:cubicBezTo>
                    <a:lnTo>
                      <a:pt x="295398" y="273806"/>
                    </a:lnTo>
                    <a:cubicBezTo>
                      <a:pt x="310512" y="273806"/>
                      <a:pt x="322748" y="261571"/>
                      <a:pt x="322748" y="246456"/>
                    </a:cubicBezTo>
                    <a:lnTo>
                      <a:pt x="322748" y="70225"/>
                    </a:lnTo>
                    <a:cubicBezTo>
                      <a:pt x="322748" y="55111"/>
                      <a:pt x="310512" y="42875"/>
                      <a:pt x="295398" y="42875"/>
                    </a:cubicBezTo>
                    <a:lnTo>
                      <a:pt x="262701" y="42875"/>
                    </a:lnTo>
                    <a:cubicBezTo>
                      <a:pt x="250003" y="42875"/>
                      <a:pt x="239002" y="34187"/>
                      <a:pt x="236123" y="2184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6"/>
              <p:cNvSpPr/>
              <p:nvPr/>
            </p:nvSpPr>
            <p:spPr>
              <a:xfrm>
                <a:off x="6734599" y="1151767"/>
                <a:ext cx="886100" cy="1502790"/>
              </a:xfrm>
              <a:custGeom>
                <a:avLst/>
                <a:gdLst/>
                <a:ahLst/>
                <a:cxnLst/>
                <a:rect l="l" t="t" r="r" b="b"/>
                <a:pathLst>
                  <a:path w="161476" h="273857" extrusionOk="0">
                    <a:moveTo>
                      <a:pt x="0" y="273806"/>
                    </a:moveTo>
                    <a:lnTo>
                      <a:pt x="134127" y="273806"/>
                    </a:lnTo>
                    <a:cubicBezTo>
                      <a:pt x="149241" y="273806"/>
                      <a:pt x="161477" y="261571"/>
                      <a:pt x="161477" y="246456"/>
                    </a:cubicBezTo>
                    <a:lnTo>
                      <a:pt x="161477" y="70225"/>
                    </a:lnTo>
                    <a:cubicBezTo>
                      <a:pt x="161477" y="55111"/>
                      <a:pt x="149241" y="42875"/>
                      <a:pt x="134127" y="42875"/>
                    </a:cubicBezTo>
                    <a:lnTo>
                      <a:pt x="101430" y="42875"/>
                    </a:lnTo>
                    <a:cubicBezTo>
                      <a:pt x="88732" y="42875"/>
                      <a:pt x="77731" y="34187"/>
                      <a:pt x="74852" y="21849"/>
                    </a:cubicBezTo>
                    <a:lnTo>
                      <a:pt x="74646" y="21027"/>
                    </a:lnTo>
                    <a:cubicBezTo>
                      <a:pt x="71716" y="8688"/>
                      <a:pt x="60714" y="0"/>
                      <a:pt x="48068" y="0"/>
                    </a:cubicBezTo>
                    <a:lnTo>
                      <a:pt x="0" y="0"/>
                    </a:lnTo>
                    <a:lnTo>
                      <a:pt x="0" y="27385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6"/>
              <p:cNvSpPr/>
              <p:nvPr/>
            </p:nvSpPr>
            <p:spPr>
              <a:xfrm rot="-4488397">
                <a:off x="6468332" y="1661814"/>
                <a:ext cx="564373" cy="564373"/>
              </a:xfrm>
              <a:custGeom>
                <a:avLst/>
                <a:gdLst/>
                <a:ahLst/>
                <a:cxnLst/>
                <a:rect l="l" t="t" r="r" b="b"/>
                <a:pathLst>
                  <a:path w="102715" h="102715" extrusionOk="0">
                    <a:moveTo>
                      <a:pt x="102716" y="51358"/>
                    </a:moveTo>
                    <a:cubicBezTo>
                      <a:pt x="102716" y="79722"/>
                      <a:pt x="79722" y="102716"/>
                      <a:pt x="51358" y="102716"/>
                    </a:cubicBezTo>
                    <a:cubicBezTo>
                      <a:pt x="22994" y="102716"/>
                      <a:pt x="0" y="79722"/>
                      <a:pt x="0" y="51358"/>
                    </a:cubicBezTo>
                    <a:cubicBezTo>
                      <a:pt x="0" y="22994"/>
                      <a:pt x="22994" y="0"/>
                      <a:pt x="51358" y="0"/>
                    </a:cubicBezTo>
                    <a:cubicBezTo>
                      <a:pt x="79722" y="0"/>
                      <a:pt x="102716" y="22994"/>
                      <a:pt x="102716" y="5135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6"/>
              <p:cNvSpPr/>
              <p:nvPr/>
            </p:nvSpPr>
            <p:spPr>
              <a:xfrm>
                <a:off x="6366526" y="1562870"/>
                <a:ext cx="762252" cy="762252"/>
              </a:xfrm>
              <a:custGeom>
                <a:avLst/>
                <a:gdLst/>
                <a:ahLst/>
                <a:cxnLst/>
                <a:rect l="l" t="t" r="r" b="b"/>
                <a:pathLst>
                  <a:path w="138907" h="138907" extrusionOk="0">
                    <a:moveTo>
                      <a:pt x="138908" y="69454"/>
                    </a:moveTo>
                    <a:cubicBezTo>
                      <a:pt x="138908" y="107812"/>
                      <a:pt x="107812" y="138908"/>
                      <a:pt x="69454" y="138908"/>
                    </a:cubicBezTo>
                    <a:cubicBezTo>
                      <a:pt x="31095" y="138908"/>
                      <a:pt x="0" y="107812"/>
                      <a:pt x="0" y="69454"/>
                    </a:cubicBezTo>
                    <a:cubicBezTo>
                      <a:pt x="0" y="31096"/>
                      <a:pt x="31095" y="0"/>
                      <a:pt x="69454" y="0"/>
                    </a:cubicBezTo>
                    <a:cubicBezTo>
                      <a:pt x="107812" y="0"/>
                      <a:pt x="138908" y="31096"/>
                      <a:pt x="138908" y="6945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6"/>
              <p:cNvSpPr/>
              <p:nvPr/>
            </p:nvSpPr>
            <p:spPr>
              <a:xfrm>
                <a:off x="6883526" y="2249568"/>
                <a:ext cx="652513" cy="319910"/>
              </a:xfrm>
              <a:custGeom>
                <a:avLst/>
                <a:gdLst/>
                <a:ahLst/>
                <a:cxnLst/>
                <a:rect l="l" t="t" r="r" b="b"/>
                <a:pathLst>
                  <a:path w="118909" h="58298" extrusionOk="0">
                    <a:moveTo>
                      <a:pt x="118910" y="0"/>
                    </a:moveTo>
                    <a:lnTo>
                      <a:pt x="118910" y="39534"/>
                    </a:lnTo>
                    <a:cubicBezTo>
                      <a:pt x="118910" y="49867"/>
                      <a:pt x="110530" y="58298"/>
                      <a:pt x="100145" y="58298"/>
                    </a:cubicBezTo>
                    <a:lnTo>
                      <a:pt x="0" y="582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6"/>
              <p:cNvSpPr/>
              <p:nvPr/>
            </p:nvSpPr>
            <p:spPr>
              <a:xfrm>
                <a:off x="5927378" y="1462888"/>
                <a:ext cx="245994" cy="319905"/>
              </a:xfrm>
              <a:custGeom>
                <a:avLst/>
                <a:gdLst/>
                <a:ahLst/>
                <a:cxnLst/>
                <a:rect l="l" t="t" r="r" b="b"/>
                <a:pathLst>
                  <a:path w="44828" h="58297" extrusionOk="0">
                    <a:moveTo>
                      <a:pt x="0" y="58298"/>
                    </a:moveTo>
                    <a:lnTo>
                      <a:pt x="0" y="18764"/>
                    </a:lnTo>
                    <a:cubicBezTo>
                      <a:pt x="0" y="8431"/>
                      <a:pt x="8380" y="0"/>
                      <a:pt x="18765" y="0"/>
                    </a:cubicBezTo>
                    <a:lnTo>
                      <a:pt x="44829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6"/>
              <p:cNvSpPr/>
              <p:nvPr/>
            </p:nvSpPr>
            <p:spPr>
              <a:xfrm>
                <a:off x="5927378" y="1853545"/>
                <a:ext cx="28206" cy="149798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27298" extrusionOk="0">
                    <a:moveTo>
                      <a:pt x="0" y="0"/>
                    </a:moveTo>
                    <a:lnTo>
                      <a:pt x="0" y="272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6"/>
              <p:cNvSpPr/>
              <p:nvPr/>
            </p:nvSpPr>
            <p:spPr>
              <a:xfrm>
                <a:off x="7535901" y="2118124"/>
                <a:ext cx="28206" cy="851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5525" extrusionOk="0">
                    <a:moveTo>
                      <a:pt x="0" y="1552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6"/>
              <p:cNvSpPr/>
              <p:nvPr/>
            </p:nvSpPr>
            <p:spPr>
              <a:xfrm>
                <a:off x="7535901" y="1805597"/>
                <a:ext cx="28206" cy="24035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43800" extrusionOk="0">
                    <a:moveTo>
                      <a:pt x="0" y="4380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4" name="Google Shape;3114;p36"/>
            <p:cNvGrpSpPr/>
            <p:nvPr/>
          </p:nvGrpSpPr>
          <p:grpSpPr>
            <a:xfrm rot="5400000">
              <a:off x="7692027" y="2714279"/>
              <a:ext cx="323832" cy="38763"/>
              <a:chOff x="2428533" y="2718495"/>
              <a:chExt cx="224509" cy="26870"/>
            </a:xfrm>
          </p:grpSpPr>
          <p:sp>
            <p:nvSpPr>
              <p:cNvPr id="3115" name="Google Shape;3115;p36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6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6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6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6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0" name="Google Shape;3120;p36"/>
          <p:cNvGrpSpPr/>
          <p:nvPr/>
        </p:nvGrpSpPr>
        <p:grpSpPr>
          <a:xfrm>
            <a:off x="2586027" y="3904443"/>
            <a:ext cx="2444428" cy="865372"/>
            <a:chOff x="2586027" y="3904443"/>
            <a:chExt cx="2444428" cy="865372"/>
          </a:xfrm>
        </p:grpSpPr>
        <p:grpSp>
          <p:nvGrpSpPr>
            <p:cNvPr id="3121" name="Google Shape;3121;p36"/>
            <p:cNvGrpSpPr/>
            <p:nvPr/>
          </p:nvGrpSpPr>
          <p:grpSpPr>
            <a:xfrm>
              <a:off x="4075859" y="3904443"/>
              <a:ext cx="954596" cy="865372"/>
              <a:chOff x="8954399" y="151150"/>
              <a:chExt cx="358391" cy="324951"/>
            </a:xfrm>
          </p:grpSpPr>
          <p:sp>
            <p:nvSpPr>
              <p:cNvPr id="3122" name="Google Shape;3122;p36"/>
              <p:cNvSpPr/>
              <p:nvPr/>
            </p:nvSpPr>
            <p:spPr>
              <a:xfrm>
                <a:off x="8954399" y="321533"/>
                <a:ext cx="358340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58340" h="154568" extrusionOk="0">
                    <a:moveTo>
                      <a:pt x="271810" y="957"/>
                    </a:moveTo>
                    <a:cubicBezTo>
                      <a:pt x="269034" y="-739"/>
                      <a:pt x="265384" y="-122"/>
                      <a:pt x="263276" y="2345"/>
                    </a:cubicBezTo>
                    <a:cubicBezTo>
                      <a:pt x="243175" y="26456"/>
                      <a:pt x="213049" y="41879"/>
                      <a:pt x="179222" y="41879"/>
                    </a:cubicBezTo>
                    <a:cubicBezTo>
                      <a:pt x="145395" y="41879"/>
                      <a:pt x="115217" y="26456"/>
                      <a:pt x="95168" y="2345"/>
                    </a:cubicBezTo>
                    <a:cubicBezTo>
                      <a:pt x="93111" y="-122"/>
                      <a:pt x="89410" y="-739"/>
                      <a:pt x="86634" y="957"/>
                    </a:cubicBezTo>
                    <a:cubicBezTo>
                      <a:pt x="36715" y="31083"/>
                      <a:pt x="2682" y="84857"/>
                      <a:pt x="9" y="146754"/>
                    </a:cubicBezTo>
                    <a:cubicBezTo>
                      <a:pt x="-197" y="151021"/>
                      <a:pt x="3145" y="154568"/>
                      <a:pt x="7360" y="154568"/>
                    </a:cubicBezTo>
                    <a:lnTo>
                      <a:pt x="350980" y="154568"/>
                    </a:lnTo>
                    <a:cubicBezTo>
                      <a:pt x="355247" y="154568"/>
                      <a:pt x="358537" y="150970"/>
                      <a:pt x="358332" y="146754"/>
                    </a:cubicBezTo>
                    <a:cubicBezTo>
                      <a:pt x="355658" y="84857"/>
                      <a:pt x="321625" y="31134"/>
                      <a:pt x="271707" y="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6"/>
              <p:cNvSpPr/>
              <p:nvPr/>
            </p:nvSpPr>
            <p:spPr>
              <a:xfrm rot="-1359176">
                <a:off x="9054744" y="175478"/>
                <a:ext cx="157971" cy="157971"/>
              </a:xfrm>
              <a:custGeom>
                <a:avLst/>
                <a:gdLst/>
                <a:ahLst/>
                <a:cxnLst/>
                <a:rect l="l" t="t" r="r" b="b"/>
                <a:pathLst>
                  <a:path w="158032" h="158032" extrusionOk="0">
                    <a:moveTo>
                      <a:pt x="158032" y="79016"/>
                    </a:moveTo>
                    <a:cubicBezTo>
                      <a:pt x="158032" y="122656"/>
                      <a:pt x="122656" y="158032"/>
                      <a:pt x="79016" y="158032"/>
                    </a:cubicBezTo>
                    <a:cubicBezTo>
                      <a:pt x="35377" y="158032"/>
                      <a:pt x="0" y="122656"/>
                      <a:pt x="0" y="79016"/>
                    </a:cubicBezTo>
                    <a:cubicBezTo>
                      <a:pt x="0" y="35377"/>
                      <a:pt x="35377" y="0"/>
                      <a:pt x="79016" y="0"/>
                    </a:cubicBezTo>
                    <a:cubicBezTo>
                      <a:pt x="122656" y="0"/>
                      <a:pt x="158032" y="35377"/>
                      <a:pt x="158032" y="7901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4" name="Google Shape;3124;p36"/>
              <p:cNvGrpSpPr/>
              <p:nvPr/>
            </p:nvGrpSpPr>
            <p:grpSpPr>
              <a:xfrm>
                <a:off x="9133620" y="174843"/>
                <a:ext cx="179170" cy="301258"/>
                <a:chOff x="9133620" y="174843"/>
                <a:chExt cx="179170" cy="301258"/>
              </a:xfrm>
            </p:grpSpPr>
            <p:sp>
              <p:nvSpPr>
                <p:cNvPr id="3125" name="Google Shape;3125;p36"/>
                <p:cNvSpPr/>
                <p:nvPr/>
              </p:nvSpPr>
              <p:spPr>
                <a:xfrm>
                  <a:off x="9133620" y="321533"/>
                  <a:ext cx="179170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70" h="154568" extrusionOk="0">
                      <a:moveTo>
                        <a:pt x="84054" y="2345"/>
                      </a:moveTo>
                      <a:cubicBezTo>
                        <a:pt x="63953" y="26456"/>
                        <a:pt x="33827" y="41879"/>
                        <a:pt x="0" y="41879"/>
                      </a:cubicBezTo>
                      <a:lnTo>
                        <a:pt x="0" y="154568"/>
                      </a:lnTo>
                      <a:lnTo>
                        <a:pt x="171810" y="154568"/>
                      </a:lnTo>
                      <a:cubicBezTo>
                        <a:pt x="176077" y="154568"/>
                        <a:pt x="179367" y="150970"/>
                        <a:pt x="179161" y="146754"/>
                      </a:cubicBezTo>
                      <a:cubicBezTo>
                        <a:pt x="176488" y="84857"/>
                        <a:pt x="142455" y="31134"/>
                        <a:pt x="92537" y="957"/>
                      </a:cubicBezTo>
                      <a:cubicBezTo>
                        <a:pt x="89760" y="-739"/>
                        <a:pt x="86111" y="-122"/>
                        <a:pt x="84003" y="234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36"/>
                <p:cNvSpPr/>
                <p:nvPr/>
              </p:nvSpPr>
              <p:spPr>
                <a:xfrm>
                  <a:off x="9133620" y="174843"/>
                  <a:ext cx="79016" cy="158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16" h="158032" extrusionOk="0">
                      <a:moveTo>
                        <a:pt x="79016" y="79016"/>
                      </a:moveTo>
                      <a:cubicBezTo>
                        <a:pt x="79016" y="35370"/>
                        <a:pt x="43646" y="0"/>
                        <a:pt x="0" y="0"/>
                      </a:cubicBezTo>
                      <a:lnTo>
                        <a:pt x="0" y="158032"/>
                      </a:lnTo>
                      <a:cubicBezTo>
                        <a:pt x="43646" y="158032"/>
                        <a:pt x="79016" y="122663"/>
                        <a:pt x="79016" y="7901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27" name="Google Shape;3127;p36"/>
              <p:cNvGrpSpPr/>
              <p:nvPr/>
            </p:nvGrpSpPr>
            <p:grpSpPr>
              <a:xfrm>
                <a:off x="9026740" y="387677"/>
                <a:ext cx="213812" cy="56138"/>
                <a:chOff x="9026740" y="387677"/>
                <a:chExt cx="213812" cy="56138"/>
              </a:xfrm>
            </p:grpSpPr>
            <p:grpSp>
              <p:nvGrpSpPr>
                <p:cNvPr id="3128" name="Google Shape;3128;p36"/>
                <p:cNvGrpSpPr/>
                <p:nvPr/>
              </p:nvGrpSpPr>
              <p:grpSpPr>
                <a:xfrm>
                  <a:off x="9026740" y="387677"/>
                  <a:ext cx="56139" cy="56138"/>
                  <a:chOff x="9026740" y="387677"/>
                  <a:chExt cx="56139" cy="56138"/>
                </a:xfrm>
              </p:grpSpPr>
              <p:sp>
                <p:nvSpPr>
                  <p:cNvPr id="3129" name="Google Shape;3129;p36"/>
                  <p:cNvSpPr/>
                  <p:nvPr/>
                </p:nvSpPr>
                <p:spPr>
                  <a:xfrm>
                    <a:off x="9026740" y="387677"/>
                    <a:ext cx="56139" cy="56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9" h="56138" extrusionOk="0">
                        <a:moveTo>
                          <a:pt x="56139" y="28069"/>
                        </a:moveTo>
                        <a:cubicBezTo>
                          <a:pt x="56139" y="43595"/>
                          <a:pt x="43544" y="56139"/>
                          <a:pt x="28070" y="56139"/>
                        </a:cubicBezTo>
                        <a:cubicBezTo>
                          <a:pt x="12596" y="56139"/>
                          <a:pt x="0" y="43544"/>
                          <a:pt x="0" y="28069"/>
                        </a:cubicBezTo>
                        <a:cubicBezTo>
                          <a:pt x="0" y="12595"/>
                          <a:pt x="12596" y="0"/>
                          <a:pt x="28070" y="0"/>
                        </a:cubicBezTo>
                        <a:cubicBezTo>
                          <a:pt x="43544" y="0"/>
                          <a:pt x="56139" y="12595"/>
                          <a:pt x="56139" y="2806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0" name="Google Shape;3130;p36"/>
                  <p:cNvSpPr/>
                  <p:nvPr/>
                </p:nvSpPr>
                <p:spPr>
                  <a:xfrm>
                    <a:off x="9037845" y="398781"/>
                    <a:ext cx="33930" cy="3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30" h="33930" extrusionOk="0">
                        <a:moveTo>
                          <a:pt x="33930" y="16965"/>
                        </a:moveTo>
                        <a:cubicBezTo>
                          <a:pt x="33930" y="26322"/>
                          <a:pt x="26322" y="33930"/>
                          <a:pt x="16965" y="33930"/>
                        </a:cubicBezTo>
                        <a:cubicBezTo>
                          <a:pt x="7608" y="33930"/>
                          <a:pt x="0" y="26322"/>
                          <a:pt x="0" y="16965"/>
                        </a:cubicBezTo>
                        <a:cubicBezTo>
                          <a:pt x="0" y="7609"/>
                          <a:pt x="7608" y="0"/>
                          <a:pt x="16965" y="0"/>
                        </a:cubicBezTo>
                        <a:cubicBezTo>
                          <a:pt x="26322" y="0"/>
                          <a:pt x="33930" y="7609"/>
                          <a:pt x="33930" y="16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31" name="Google Shape;3131;p36"/>
                <p:cNvGrpSpPr/>
                <p:nvPr/>
              </p:nvGrpSpPr>
              <p:grpSpPr>
                <a:xfrm>
                  <a:off x="9105551" y="387677"/>
                  <a:ext cx="56138" cy="56138"/>
                  <a:chOff x="9105551" y="387677"/>
                  <a:chExt cx="56138" cy="56138"/>
                </a:xfrm>
              </p:grpSpPr>
              <p:sp>
                <p:nvSpPr>
                  <p:cNvPr id="3132" name="Google Shape;3132;p36"/>
                  <p:cNvSpPr/>
                  <p:nvPr/>
                </p:nvSpPr>
                <p:spPr>
                  <a:xfrm>
                    <a:off x="9105551" y="387677"/>
                    <a:ext cx="56138" cy="56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8" h="56138" extrusionOk="0">
                        <a:moveTo>
                          <a:pt x="56139" y="28069"/>
                        </a:moveTo>
                        <a:cubicBezTo>
                          <a:pt x="56139" y="43595"/>
                          <a:pt x="43544" y="56139"/>
                          <a:pt x="28069" y="56139"/>
                        </a:cubicBezTo>
                        <a:cubicBezTo>
                          <a:pt x="12595" y="56139"/>
                          <a:pt x="0" y="43544"/>
                          <a:pt x="0" y="28069"/>
                        </a:cubicBezTo>
                        <a:cubicBezTo>
                          <a:pt x="0" y="12595"/>
                          <a:pt x="12595" y="0"/>
                          <a:pt x="28069" y="0"/>
                        </a:cubicBezTo>
                        <a:cubicBezTo>
                          <a:pt x="43544" y="0"/>
                          <a:pt x="56139" y="12595"/>
                          <a:pt x="56139" y="2806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3" name="Google Shape;3133;p36"/>
                  <p:cNvSpPr/>
                  <p:nvPr/>
                </p:nvSpPr>
                <p:spPr>
                  <a:xfrm>
                    <a:off x="9116655" y="398781"/>
                    <a:ext cx="33930" cy="3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30" h="33930" extrusionOk="0">
                        <a:moveTo>
                          <a:pt x="33931" y="16965"/>
                        </a:moveTo>
                        <a:cubicBezTo>
                          <a:pt x="33931" y="26322"/>
                          <a:pt x="26322" y="33930"/>
                          <a:pt x="16965" y="33930"/>
                        </a:cubicBezTo>
                        <a:cubicBezTo>
                          <a:pt x="7609" y="33930"/>
                          <a:pt x="0" y="26322"/>
                          <a:pt x="0" y="16965"/>
                        </a:cubicBezTo>
                        <a:cubicBezTo>
                          <a:pt x="0" y="7609"/>
                          <a:pt x="7609" y="0"/>
                          <a:pt x="16965" y="0"/>
                        </a:cubicBezTo>
                        <a:cubicBezTo>
                          <a:pt x="26322" y="0"/>
                          <a:pt x="33931" y="7609"/>
                          <a:pt x="33931" y="16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34" name="Google Shape;3134;p36"/>
                <p:cNvGrpSpPr/>
                <p:nvPr/>
              </p:nvGrpSpPr>
              <p:grpSpPr>
                <a:xfrm>
                  <a:off x="9184413" y="387677"/>
                  <a:ext cx="56139" cy="56138"/>
                  <a:chOff x="9184413" y="387677"/>
                  <a:chExt cx="56139" cy="56138"/>
                </a:xfrm>
              </p:grpSpPr>
              <p:sp>
                <p:nvSpPr>
                  <p:cNvPr id="3135" name="Google Shape;3135;p36"/>
                  <p:cNvSpPr/>
                  <p:nvPr/>
                </p:nvSpPr>
                <p:spPr>
                  <a:xfrm>
                    <a:off x="9184413" y="387677"/>
                    <a:ext cx="56139" cy="56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9" h="56138" extrusionOk="0">
                        <a:moveTo>
                          <a:pt x="56139" y="28069"/>
                        </a:moveTo>
                        <a:cubicBezTo>
                          <a:pt x="56139" y="43595"/>
                          <a:pt x="43544" y="56139"/>
                          <a:pt x="28069" y="56139"/>
                        </a:cubicBezTo>
                        <a:cubicBezTo>
                          <a:pt x="12595" y="56139"/>
                          <a:pt x="0" y="43544"/>
                          <a:pt x="0" y="28069"/>
                        </a:cubicBezTo>
                        <a:cubicBezTo>
                          <a:pt x="0" y="12595"/>
                          <a:pt x="12595" y="0"/>
                          <a:pt x="28069" y="0"/>
                        </a:cubicBezTo>
                        <a:cubicBezTo>
                          <a:pt x="43544" y="0"/>
                          <a:pt x="56139" y="12595"/>
                          <a:pt x="56139" y="2806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6" name="Google Shape;3136;p36"/>
                  <p:cNvSpPr/>
                  <p:nvPr/>
                </p:nvSpPr>
                <p:spPr>
                  <a:xfrm>
                    <a:off x="9195517" y="398781"/>
                    <a:ext cx="33930" cy="3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30" h="33930" extrusionOk="0">
                        <a:moveTo>
                          <a:pt x="33930" y="16965"/>
                        </a:moveTo>
                        <a:cubicBezTo>
                          <a:pt x="33930" y="26322"/>
                          <a:pt x="26322" y="33930"/>
                          <a:pt x="16965" y="33930"/>
                        </a:cubicBezTo>
                        <a:cubicBezTo>
                          <a:pt x="7608" y="33930"/>
                          <a:pt x="0" y="26322"/>
                          <a:pt x="0" y="16965"/>
                        </a:cubicBezTo>
                        <a:cubicBezTo>
                          <a:pt x="0" y="7609"/>
                          <a:pt x="7608" y="0"/>
                          <a:pt x="16965" y="0"/>
                        </a:cubicBezTo>
                        <a:cubicBezTo>
                          <a:pt x="26322" y="0"/>
                          <a:pt x="33930" y="7609"/>
                          <a:pt x="33930" y="16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137" name="Google Shape;3137;p36"/>
              <p:cNvSpPr/>
              <p:nvPr/>
            </p:nvSpPr>
            <p:spPr>
              <a:xfrm>
                <a:off x="9080258" y="188209"/>
                <a:ext cx="41641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41641" h="25653" extrusionOk="0">
                    <a:moveTo>
                      <a:pt x="0" y="25653"/>
                    </a:moveTo>
                    <a:cubicBezTo>
                      <a:pt x="9922" y="12441"/>
                      <a:pt x="24677" y="3033"/>
                      <a:pt x="4164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36"/>
              <p:cNvSpPr/>
              <p:nvPr/>
            </p:nvSpPr>
            <p:spPr>
              <a:xfrm>
                <a:off x="9068382" y="227126"/>
                <a:ext cx="4163" cy="12903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12903" extrusionOk="0">
                    <a:moveTo>
                      <a:pt x="0" y="12904"/>
                    </a:moveTo>
                    <a:cubicBezTo>
                      <a:pt x="925" y="8431"/>
                      <a:pt x="2365" y="4113"/>
                      <a:pt x="416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36"/>
              <p:cNvSpPr/>
              <p:nvPr/>
            </p:nvSpPr>
            <p:spPr>
              <a:xfrm>
                <a:off x="9066943" y="253859"/>
                <a:ext cx="7094" cy="29920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29920" extrusionOk="0">
                    <a:moveTo>
                      <a:pt x="7095" y="29920"/>
                    </a:moveTo>
                    <a:cubicBezTo>
                      <a:pt x="2570" y="20924"/>
                      <a:pt x="0" y="10745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36"/>
              <p:cNvSpPr/>
              <p:nvPr/>
            </p:nvSpPr>
            <p:spPr>
              <a:xfrm>
                <a:off x="9082828" y="297145"/>
                <a:ext cx="50792" cy="23442"/>
              </a:xfrm>
              <a:custGeom>
                <a:avLst/>
                <a:gdLst/>
                <a:ahLst/>
                <a:cxnLst/>
                <a:rect l="l" t="t" r="r" b="b"/>
                <a:pathLst>
                  <a:path w="50792" h="23442" extrusionOk="0">
                    <a:moveTo>
                      <a:pt x="50792" y="23443"/>
                    </a:moveTo>
                    <a:cubicBezTo>
                      <a:pt x="47451" y="23443"/>
                      <a:pt x="44212" y="23186"/>
                      <a:pt x="40973" y="22723"/>
                    </a:cubicBezTo>
                    <a:cubicBezTo>
                      <a:pt x="36912" y="22106"/>
                      <a:pt x="32954" y="21129"/>
                      <a:pt x="29098" y="19844"/>
                    </a:cubicBezTo>
                    <a:cubicBezTo>
                      <a:pt x="17685" y="15937"/>
                      <a:pt x="7660" y="89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36"/>
              <p:cNvSpPr/>
              <p:nvPr/>
            </p:nvSpPr>
            <p:spPr>
              <a:xfrm>
                <a:off x="9146781" y="312414"/>
                <a:ext cx="18866" cy="6888"/>
              </a:xfrm>
              <a:custGeom>
                <a:avLst/>
                <a:gdLst/>
                <a:ahLst/>
                <a:cxnLst/>
                <a:rect l="l" t="t" r="r" b="b"/>
                <a:pathLst>
                  <a:path w="18866" h="6888" extrusionOk="0">
                    <a:moveTo>
                      <a:pt x="18867" y="0"/>
                    </a:moveTo>
                    <a:cubicBezTo>
                      <a:pt x="13058" y="3187"/>
                      <a:pt x="6734" y="5552"/>
                      <a:pt x="0" y="688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36"/>
              <p:cNvSpPr/>
              <p:nvPr/>
            </p:nvSpPr>
            <p:spPr>
              <a:xfrm>
                <a:off x="9181328" y="253859"/>
                <a:ext cx="18969" cy="46628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46628" extrusionOk="0">
                    <a:moveTo>
                      <a:pt x="18970" y="0"/>
                    </a:moveTo>
                    <a:cubicBezTo>
                      <a:pt x="18970" y="18147"/>
                      <a:pt x="11721" y="34598"/>
                      <a:pt x="0" y="46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6"/>
              <p:cNvSpPr/>
              <p:nvPr/>
            </p:nvSpPr>
            <p:spPr>
              <a:xfrm>
                <a:off x="9150586" y="189391"/>
                <a:ext cx="46525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46525" h="44160" extrusionOk="0">
                    <a:moveTo>
                      <a:pt x="0" y="0"/>
                    </a:moveTo>
                    <a:cubicBezTo>
                      <a:pt x="22054" y="5809"/>
                      <a:pt x="39636" y="22569"/>
                      <a:pt x="46525" y="4416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6"/>
              <p:cNvSpPr/>
              <p:nvPr/>
            </p:nvSpPr>
            <p:spPr>
              <a:xfrm>
                <a:off x="8990908" y="332875"/>
                <a:ext cx="53157" cy="54031"/>
              </a:xfrm>
              <a:custGeom>
                <a:avLst/>
                <a:gdLst/>
                <a:ahLst/>
                <a:cxnLst/>
                <a:rect l="l" t="t" r="r" b="b"/>
                <a:pathLst>
                  <a:path w="53157" h="54031" extrusionOk="0">
                    <a:moveTo>
                      <a:pt x="53157" y="0"/>
                    </a:moveTo>
                    <a:cubicBezTo>
                      <a:pt x="53157" y="0"/>
                      <a:pt x="26579" y="10590"/>
                      <a:pt x="0" y="5403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6"/>
              <p:cNvSpPr/>
              <p:nvPr/>
            </p:nvSpPr>
            <p:spPr>
              <a:xfrm>
                <a:off x="8999339" y="466230"/>
                <a:ext cx="3850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38505" h="5140" extrusionOk="0">
                    <a:moveTo>
                      <a:pt x="38506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6"/>
              <p:cNvSpPr/>
              <p:nvPr/>
            </p:nvSpPr>
            <p:spPr>
              <a:xfrm>
                <a:off x="9066943" y="466230"/>
                <a:ext cx="3413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34135" h="5140" extrusionOk="0">
                    <a:moveTo>
                      <a:pt x="34136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6"/>
              <p:cNvSpPr/>
              <p:nvPr/>
            </p:nvSpPr>
            <p:spPr>
              <a:xfrm>
                <a:off x="9116655" y="466230"/>
                <a:ext cx="57218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57218" h="5140" extrusionOk="0">
                    <a:moveTo>
                      <a:pt x="57218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6"/>
              <p:cNvSpPr/>
              <p:nvPr/>
            </p:nvSpPr>
            <p:spPr>
              <a:xfrm>
                <a:off x="9195466" y="466230"/>
                <a:ext cx="101996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101996" h="5140" extrusionOk="0">
                    <a:moveTo>
                      <a:pt x="101996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9" name="Google Shape;3149;p36"/>
            <p:cNvGrpSpPr/>
            <p:nvPr/>
          </p:nvGrpSpPr>
          <p:grpSpPr>
            <a:xfrm>
              <a:off x="2586027" y="4334379"/>
              <a:ext cx="323832" cy="38763"/>
              <a:chOff x="2428533" y="2718495"/>
              <a:chExt cx="224509" cy="26870"/>
            </a:xfrm>
          </p:grpSpPr>
          <p:sp>
            <p:nvSpPr>
              <p:cNvPr id="3150" name="Google Shape;3150;p36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6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6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6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36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0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038815"/>
            <a:ext cx="5063658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800" b="1" dirty="0"/>
              <a:t>Hands-On </a:t>
            </a:r>
            <a:r>
              <a:rPr lang="fr-FR" sz="4800" b="1" dirty="0" err="1"/>
              <a:t>Demonstration</a:t>
            </a:r>
            <a:endParaRPr lang="fr-FR" sz="4800" b="1" dirty="0"/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Live walkthrough showcasing H2O.ai's core functionalities and tools.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226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038815"/>
            <a:ext cx="5063658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400" b="1" dirty="0"/>
              <a:t>Challenges and Solutions</a:t>
            </a:r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Addressing common issues and how H2O.ai resolves them effectively.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39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Challenges and Solutions</a:t>
            </a:r>
            <a:endParaRPr dirty="0"/>
          </a:p>
        </p:txBody>
      </p:sp>
      <p:sp>
        <p:nvSpPr>
          <p:cNvPr id="2879" name="Google Shape;2879;p32"/>
          <p:cNvSpPr txBox="1">
            <a:spLocks noGrp="1"/>
          </p:cNvSpPr>
          <p:nvPr>
            <p:ph type="subTitle" idx="1"/>
          </p:nvPr>
        </p:nvSpPr>
        <p:spPr>
          <a:xfrm>
            <a:off x="720000" y="1207930"/>
            <a:ext cx="4098185" cy="2982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dirty="0"/>
              <a:t>Every tool has its challenges, and understanding how to address them is vital for success.</a:t>
            </a:r>
          </a:p>
          <a:p>
            <a:pPr marL="0" indent="0">
              <a:buSzPts val="1100"/>
              <a:buNone/>
            </a:pPr>
            <a:endParaRPr lang="en-US" dirty="0"/>
          </a:p>
          <a:p>
            <a:pPr marL="0" indent="0">
              <a:buSzPts val="1100"/>
              <a:buNone/>
            </a:pPr>
            <a:r>
              <a:rPr lang="fr-FR" b="1" dirty="0"/>
              <a:t>Challenges:</a:t>
            </a:r>
            <a:endParaRPr lang="en-US" dirty="0"/>
          </a:p>
          <a:p>
            <a:r>
              <a:rPr lang="en-US" dirty="0"/>
              <a:t>Data quality can significantly impact the results. Inconsistent or missing data poses a challenge.</a:t>
            </a:r>
          </a:p>
          <a:p>
            <a:r>
              <a:rPr lang="en-US" dirty="0"/>
              <a:t>Overfitting, where models perform well on training data but poorly on new data, is a common issue.</a:t>
            </a:r>
          </a:p>
          <a:p>
            <a:r>
              <a:rPr lang="en-US" dirty="0"/>
              <a:t>Managing large datasets can be resource-intensive.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FDA38-2531-B401-EFC8-B9FDDFD0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70" y="1090699"/>
            <a:ext cx="2919046" cy="34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Challenges and Solutions</a:t>
            </a:r>
            <a:endParaRPr dirty="0"/>
          </a:p>
        </p:txBody>
      </p:sp>
      <p:sp>
        <p:nvSpPr>
          <p:cNvPr id="2879" name="Google Shape;2879;p32"/>
          <p:cNvSpPr txBox="1">
            <a:spLocks noGrp="1"/>
          </p:cNvSpPr>
          <p:nvPr>
            <p:ph type="subTitle" idx="1"/>
          </p:nvPr>
        </p:nvSpPr>
        <p:spPr>
          <a:xfrm>
            <a:off x="5541154" y="1333597"/>
            <a:ext cx="3602846" cy="2652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b="1" dirty="0"/>
              <a:t>How H2O.ai Addresses These:</a:t>
            </a:r>
            <a:endParaRPr lang="en-US" dirty="0"/>
          </a:p>
          <a:p>
            <a:r>
              <a:rPr lang="en-US" dirty="0"/>
              <a:t>Data quality can significantly impact the results. Inconsistent or missing data poses a challenge.</a:t>
            </a:r>
          </a:p>
          <a:p>
            <a:r>
              <a:rPr lang="en-US" dirty="0"/>
              <a:t>Overfitting, where models perform well on training data but poorly on new data, is a common issue.</a:t>
            </a:r>
          </a:p>
          <a:p>
            <a:r>
              <a:rPr lang="en-US" dirty="0"/>
              <a:t>Managing large datasets can be resource-intensive.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2118-F9D3-3722-F99F-A0BF2488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23" y="1481574"/>
            <a:ext cx="4544250" cy="23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0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36"/>
          <p:cNvSpPr txBox="1">
            <a:spLocks noGrp="1"/>
          </p:cNvSpPr>
          <p:nvPr>
            <p:ph type="title"/>
          </p:nvPr>
        </p:nvSpPr>
        <p:spPr>
          <a:xfrm>
            <a:off x="2261100" y="71979"/>
            <a:ext cx="4621800" cy="17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Presented By</a:t>
            </a:r>
            <a:endParaRPr sz="3600" dirty="0"/>
          </a:p>
        </p:txBody>
      </p:sp>
      <p:grpSp>
        <p:nvGrpSpPr>
          <p:cNvPr id="3066" name="Google Shape;3066;p36"/>
          <p:cNvGrpSpPr/>
          <p:nvPr/>
        </p:nvGrpSpPr>
        <p:grpSpPr>
          <a:xfrm>
            <a:off x="325514" y="2702728"/>
            <a:ext cx="1637139" cy="2341170"/>
            <a:chOff x="713233" y="781993"/>
            <a:chExt cx="1637139" cy="2341170"/>
          </a:xfrm>
        </p:grpSpPr>
        <p:grpSp>
          <p:nvGrpSpPr>
            <p:cNvPr id="3067" name="Google Shape;3067;p36"/>
            <p:cNvGrpSpPr/>
            <p:nvPr/>
          </p:nvGrpSpPr>
          <p:grpSpPr>
            <a:xfrm>
              <a:off x="713233" y="2450243"/>
              <a:ext cx="1118616" cy="672920"/>
              <a:chOff x="129240" y="3027852"/>
              <a:chExt cx="919461" cy="553115"/>
            </a:xfrm>
          </p:grpSpPr>
          <p:grpSp>
            <p:nvGrpSpPr>
              <p:cNvPr id="3068" name="Google Shape;3068;p36"/>
              <p:cNvGrpSpPr/>
              <p:nvPr/>
            </p:nvGrpSpPr>
            <p:grpSpPr>
              <a:xfrm>
                <a:off x="129240" y="3027852"/>
                <a:ext cx="742952" cy="480354"/>
                <a:chOff x="3739476" y="4787952"/>
                <a:chExt cx="397726" cy="257149"/>
              </a:xfrm>
            </p:grpSpPr>
            <p:sp>
              <p:nvSpPr>
                <p:cNvPr id="3069" name="Google Shape;3069;p36"/>
                <p:cNvSpPr/>
                <p:nvPr/>
              </p:nvSpPr>
              <p:spPr>
                <a:xfrm>
                  <a:off x="3739476" y="4787952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0"/>
                      </a:cubicBezTo>
                      <a:cubicBezTo>
                        <a:pt x="299843" y="71253"/>
                        <a:pt x="299843" y="71047"/>
                        <a:pt x="299843" y="70790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19"/>
                        <a:pt x="139549" y="39019"/>
                      </a:cubicBezTo>
                      <a:cubicBezTo>
                        <a:pt x="109783" y="39019"/>
                        <a:pt x="85672" y="63130"/>
                        <a:pt x="85672" y="92896"/>
                      </a:cubicBezTo>
                      <a:cubicBezTo>
                        <a:pt x="85672" y="95107"/>
                        <a:pt x="85826" y="97266"/>
                        <a:pt x="86083" y="99425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0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79"/>
                        <a:pt x="397727" y="163533"/>
                      </a:cubicBezTo>
                      <a:cubicBezTo>
                        <a:pt x="397727" y="112586"/>
                        <a:pt x="356445" y="71253"/>
                        <a:pt x="305447" y="712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0" name="Google Shape;3070;p36"/>
                <p:cNvSpPr/>
                <p:nvPr/>
              </p:nvSpPr>
              <p:spPr>
                <a:xfrm>
                  <a:off x="3912801" y="4833245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5"/>
                      </a:moveTo>
                      <a:cubicBezTo>
                        <a:pt x="411" y="31205"/>
                        <a:pt x="0" y="27452"/>
                        <a:pt x="0" y="23597"/>
                      </a:cubicBezTo>
                      <a:cubicBezTo>
                        <a:pt x="0" y="15165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1" name="Google Shape;3071;p36"/>
                <p:cNvSpPr/>
                <p:nvPr/>
              </p:nvSpPr>
              <p:spPr>
                <a:xfrm>
                  <a:off x="3925242" y="4800856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30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3" y="359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2" name="Google Shape;3072;p36"/>
                <p:cNvSpPr/>
                <p:nvPr/>
              </p:nvSpPr>
              <p:spPr>
                <a:xfrm>
                  <a:off x="3841034" y="4841624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3" name="Google Shape;3073;p36"/>
                <p:cNvSpPr/>
                <p:nvPr/>
              </p:nvSpPr>
              <p:spPr>
                <a:xfrm>
                  <a:off x="3774613" y="4899511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4" name="Google Shape;3074;p36"/>
                <p:cNvSpPr/>
                <p:nvPr/>
              </p:nvSpPr>
              <p:spPr>
                <a:xfrm>
                  <a:off x="3762634" y="4924599"/>
                  <a:ext cx="5603" cy="8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7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5" name="Google Shape;3075;p36"/>
                <p:cNvSpPr/>
                <p:nvPr/>
              </p:nvSpPr>
              <p:spPr>
                <a:xfrm>
                  <a:off x="3753998" y="4948556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6" name="Google Shape;3076;p36"/>
                <p:cNvSpPr/>
                <p:nvPr/>
              </p:nvSpPr>
              <p:spPr>
                <a:xfrm>
                  <a:off x="4009810" y="4870825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3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0"/>
                        <a:pt x="80353" y="16657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7" name="Google Shape;3077;p36"/>
                <p:cNvSpPr/>
                <p:nvPr/>
              </p:nvSpPr>
              <p:spPr>
                <a:xfrm>
                  <a:off x="4003590" y="4932876"/>
                  <a:ext cx="118035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35" h="98962" extrusionOk="0">
                      <a:moveTo>
                        <a:pt x="115928" y="0"/>
                      </a:moveTo>
                      <a:cubicBezTo>
                        <a:pt x="117316" y="5912"/>
                        <a:pt x="118036" y="12133"/>
                        <a:pt x="118036" y="18456"/>
                      </a:cubicBezTo>
                      <a:cubicBezTo>
                        <a:pt x="118036" y="62925"/>
                        <a:pt x="81998" y="98963"/>
                        <a:pt x="37529" y="98963"/>
                      </a:cubicBezTo>
                      <a:cubicBezTo>
                        <a:pt x="23957" y="98963"/>
                        <a:pt x="11207" y="95621"/>
                        <a:pt x="0" y="8970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8" name="Google Shape;3078;p36"/>
                <p:cNvSpPr/>
                <p:nvPr/>
              </p:nvSpPr>
              <p:spPr>
                <a:xfrm>
                  <a:off x="4108516" y="4907274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9" name="Google Shape;3079;p36"/>
                <p:cNvSpPr/>
                <p:nvPr/>
              </p:nvSpPr>
              <p:spPr>
                <a:xfrm>
                  <a:off x="3889564" y="5031839"/>
                  <a:ext cx="91559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59" h="5140" extrusionOk="0">
                      <a:moveTo>
                        <a:pt x="9156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80" name="Google Shape;3080;p36"/>
              <p:cNvGrpSpPr/>
              <p:nvPr/>
            </p:nvGrpSpPr>
            <p:grpSpPr>
              <a:xfrm>
                <a:off x="305749" y="3100613"/>
                <a:ext cx="742952" cy="480354"/>
                <a:chOff x="3791348" y="4809545"/>
                <a:chExt cx="397726" cy="257149"/>
              </a:xfrm>
            </p:grpSpPr>
            <p:sp>
              <p:nvSpPr>
                <p:cNvPr id="3081" name="Google Shape;3081;p36"/>
                <p:cNvSpPr/>
                <p:nvPr/>
              </p:nvSpPr>
              <p:spPr>
                <a:xfrm>
                  <a:off x="3791348" y="4809545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1"/>
                      </a:cubicBezTo>
                      <a:cubicBezTo>
                        <a:pt x="299843" y="71254"/>
                        <a:pt x="299843" y="71048"/>
                        <a:pt x="299843" y="70791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20"/>
                        <a:pt x="139549" y="39020"/>
                      </a:cubicBezTo>
                      <a:cubicBezTo>
                        <a:pt x="109783" y="39020"/>
                        <a:pt x="85672" y="63131"/>
                        <a:pt x="85672" y="92897"/>
                      </a:cubicBezTo>
                      <a:cubicBezTo>
                        <a:pt x="85672" y="95107"/>
                        <a:pt x="85826" y="97267"/>
                        <a:pt x="86084" y="99426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1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80"/>
                        <a:pt x="397727" y="163533"/>
                      </a:cubicBezTo>
                      <a:cubicBezTo>
                        <a:pt x="397727" y="112586"/>
                        <a:pt x="356445" y="71254"/>
                        <a:pt x="305447" y="712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2" name="Google Shape;3082;p36"/>
                <p:cNvSpPr/>
                <p:nvPr/>
              </p:nvSpPr>
              <p:spPr>
                <a:xfrm>
                  <a:off x="3964673" y="4854836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6"/>
                      </a:moveTo>
                      <a:cubicBezTo>
                        <a:pt x="411" y="31205"/>
                        <a:pt x="0" y="27453"/>
                        <a:pt x="0" y="23597"/>
                      </a:cubicBezTo>
                      <a:cubicBezTo>
                        <a:pt x="0" y="15166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3" name="Google Shape;3083;p36"/>
                <p:cNvSpPr/>
                <p:nvPr/>
              </p:nvSpPr>
              <p:spPr>
                <a:xfrm>
                  <a:off x="3977114" y="4822448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82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4" y="3599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4" name="Google Shape;3084;p36"/>
                <p:cNvSpPr/>
                <p:nvPr/>
              </p:nvSpPr>
              <p:spPr>
                <a:xfrm>
                  <a:off x="3892854" y="4863216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36"/>
                <p:cNvSpPr/>
                <p:nvPr/>
              </p:nvSpPr>
              <p:spPr>
                <a:xfrm>
                  <a:off x="3826485" y="4921103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36"/>
                <p:cNvSpPr/>
                <p:nvPr/>
              </p:nvSpPr>
              <p:spPr>
                <a:xfrm>
                  <a:off x="3814506" y="4946242"/>
                  <a:ext cx="5603" cy="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6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36"/>
                <p:cNvSpPr/>
                <p:nvPr/>
              </p:nvSpPr>
              <p:spPr>
                <a:xfrm>
                  <a:off x="3805870" y="4970199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36"/>
                <p:cNvSpPr/>
                <p:nvPr/>
              </p:nvSpPr>
              <p:spPr>
                <a:xfrm>
                  <a:off x="4061682" y="4892468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4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1"/>
                        <a:pt x="80353" y="16657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36"/>
                <p:cNvSpPr/>
                <p:nvPr/>
              </p:nvSpPr>
              <p:spPr>
                <a:xfrm>
                  <a:off x="4092991" y="4954467"/>
                  <a:ext cx="80506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6" h="98962" extrusionOk="0">
                      <a:moveTo>
                        <a:pt x="78399" y="0"/>
                      </a:moveTo>
                      <a:cubicBezTo>
                        <a:pt x="79787" y="5912"/>
                        <a:pt x="80507" y="12133"/>
                        <a:pt x="80507" y="18456"/>
                      </a:cubicBezTo>
                      <a:cubicBezTo>
                        <a:pt x="80507" y="62925"/>
                        <a:pt x="44469" y="98963"/>
                        <a:pt x="0" y="9896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36"/>
                <p:cNvSpPr/>
                <p:nvPr/>
              </p:nvSpPr>
              <p:spPr>
                <a:xfrm>
                  <a:off x="4160388" y="4928917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36"/>
                <p:cNvSpPr/>
                <p:nvPr/>
              </p:nvSpPr>
              <p:spPr>
                <a:xfrm>
                  <a:off x="3941385" y="5053482"/>
                  <a:ext cx="91611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11" h="5140" extrusionOk="0">
                      <a:moveTo>
                        <a:pt x="91611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92" name="Google Shape;3092;p36"/>
              <p:cNvSpPr/>
              <p:nvPr/>
            </p:nvSpPr>
            <p:spPr>
              <a:xfrm>
                <a:off x="475934" y="3291917"/>
                <a:ext cx="516707" cy="247601"/>
              </a:xfrm>
              <a:custGeom>
                <a:avLst/>
                <a:gdLst/>
                <a:ahLst/>
                <a:cxnLst/>
                <a:rect l="l" t="t" r="r" b="b"/>
                <a:pathLst>
                  <a:path w="276684" h="132584" extrusionOk="0">
                    <a:moveTo>
                      <a:pt x="210418" y="51"/>
                    </a:moveTo>
                    <a:cubicBezTo>
                      <a:pt x="246970" y="2159"/>
                      <a:pt x="276685" y="29715"/>
                      <a:pt x="276685" y="66318"/>
                    </a:cubicBezTo>
                    <a:cubicBezTo>
                      <a:pt x="276685" y="102922"/>
                      <a:pt x="247022" y="132585"/>
                      <a:pt x="210418" y="132585"/>
                    </a:cubicBezTo>
                    <a:lnTo>
                      <a:pt x="0" y="128266"/>
                    </a:lnTo>
                    <a:lnTo>
                      <a:pt x="211703" y="121840"/>
                    </a:lnTo>
                    <a:cubicBezTo>
                      <a:pt x="211703" y="121840"/>
                      <a:pt x="261930" y="119424"/>
                      <a:pt x="265118" y="66267"/>
                    </a:cubicBezTo>
                    <a:cubicBezTo>
                      <a:pt x="265118" y="66267"/>
                      <a:pt x="270310" y="20667"/>
                      <a:pt x="210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3" name="Google Shape;3093;p36"/>
            <p:cNvGrpSpPr/>
            <p:nvPr/>
          </p:nvGrpSpPr>
          <p:grpSpPr>
            <a:xfrm>
              <a:off x="1665848" y="781993"/>
              <a:ext cx="684524" cy="525095"/>
              <a:chOff x="3993398" y="256543"/>
              <a:chExt cx="684524" cy="525095"/>
            </a:xfrm>
          </p:grpSpPr>
          <p:sp>
            <p:nvSpPr>
              <p:cNvPr id="3094" name="Google Shape;3094;p36"/>
              <p:cNvSpPr/>
              <p:nvPr/>
            </p:nvSpPr>
            <p:spPr>
              <a:xfrm rot="10800000">
                <a:off x="4639162" y="57457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95" name="Google Shape;3095;p36"/>
              <p:cNvGrpSpPr/>
              <p:nvPr/>
            </p:nvGrpSpPr>
            <p:grpSpPr>
              <a:xfrm>
                <a:off x="3993398" y="457762"/>
                <a:ext cx="38757" cy="323875"/>
                <a:chOff x="2495188" y="231327"/>
                <a:chExt cx="26870" cy="224508"/>
              </a:xfrm>
            </p:grpSpPr>
            <p:sp>
              <p:nvSpPr>
                <p:cNvPr id="3096" name="Google Shape;3096;p36"/>
                <p:cNvSpPr/>
                <p:nvPr/>
              </p:nvSpPr>
              <p:spPr>
                <a:xfrm rot="-5400000">
                  <a:off x="2495188" y="23132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36"/>
                <p:cNvSpPr/>
                <p:nvPr/>
              </p:nvSpPr>
              <p:spPr>
                <a:xfrm rot="-5400000">
                  <a:off x="249518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36"/>
                <p:cNvSpPr/>
                <p:nvPr/>
              </p:nvSpPr>
              <p:spPr>
                <a:xfrm rot="-5400000">
                  <a:off x="249518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36"/>
                <p:cNvSpPr/>
                <p:nvPr/>
              </p:nvSpPr>
              <p:spPr>
                <a:xfrm rot="-5400000">
                  <a:off x="249518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36"/>
                <p:cNvSpPr/>
                <p:nvPr/>
              </p:nvSpPr>
              <p:spPr>
                <a:xfrm rot="-5400000">
                  <a:off x="2495188" y="42896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01" name="Google Shape;3101;p36"/>
              <p:cNvSpPr/>
              <p:nvPr/>
            </p:nvSpPr>
            <p:spPr>
              <a:xfrm rot="-5400000">
                <a:off x="4399953" y="256543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2" name="Google Shape;3102;p36"/>
          <p:cNvGrpSpPr/>
          <p:nvPr/>
        </p:nvGrpSpPr>
        <p:grpSpPr>
          <a:xfrm>
            <a:off x="8095188" y="4553123"/>
            <a:ext cx="1187953" cy="1988345"/>
            <a:chOff x="6973207" y="907232"/>
            <a:chExt cx="1187953" cy="1988345"/>
          </a:xfrm>
        </p:grpSpPr>
        <p:grpSp>
          <p:nvGrpSpPr>
            <p:cNvPr id="3103" name="Google Shape;3103;p36"/>
            <p:cNvGrpSpPr/>
            <p:nvPr/>
          </p:nvGrpSpPr>
          <p:grpSpPr>
            <a:xfrm>
              <a:off x="6973207" y="907232"/>
              <a:ext cx="1187953" cy="1024649"/>
              <a:chOff x="5759276" y="1061220"/>
              <a:chExt cx="1951624" cy="1683340"/>
            </a:xfrm>
          </p:grpSpPr>
          <p:sp>
            <p:nvSpPr>
              <p:cNvPr id="3104" name="Google Shape;3104;p36"/>
              <p:cNvSpPr/>
              <p:nvPr/>
            </p:nvSpPr>
            <p:spPr>
              <a:xfrm>
                <a:off x="5759276" y="1061220"/>
                <a:ext cx="1951624" cy="1683340"/>
              </a:xfrm>
              <a:custGeom>
                <a:avLst/>
                <a:gdLst/>
                <a:ahLst/>
                <a:cxnLst/>
                <a:rect l="l" t="t" r="r" b="b"/>
                <a:pathLst>
                  <a:path w="355649" h="306759" extrusionOk="0">
                    <a:moveTo>
                      <a:pt x="311900" y="42927"/>
                    </a:moveTo>
                    <a:lnTo>
                      <a:pt x="279204" y="42927"/>
                    </a:lnTo>
                    <a:cubicBezTo>
                      <a:pt x="274114" y="42927"/>
                      <a:pt x="269796" y="39483"/>
                      <a:pt x="268614" y="34547"/>
                    </a:cubicBezTo>
                    <a:lnTo>
                      <a:pt x="268408" y="33725"/>
                    </a:lnTo>
                    <a:cubicBezTo>
                      <a:pt x="263729" y="13881"/>
                      <a:pt x="246199" y="0"/>
                      <a:pt x="225789" y="0"/>
                    </a:cubicBezTo>
                    <a:lnTo>
                      <a:pt x="129911" y="0"/>
                    </a:lnTo>
                    <a:cubicBezTo>
                      <a:pt x="109501" y="0"/>
                      <a:pt x="91971" y="13881"/>
                      <a:pt x="87293" y="33725"/>
                    </a:cubicBezTo>
                    <a:lnTo>
                      <a:pt x="87087" y="34547"/>
                    </a:lnTo>
                    <a:cubicBezTo>
                      <a:pt x="85905" y="39483"/>
                      <a:pt x="81587" y="42927"/>
                      <a:pt x="76497" y="42927"/>
                    </a:cubicBezTo>
                    <a:lnTo>
                      <a:pt x="43800" y="42927"/>
                    </a:lnTo>
                    <a:cubicBezTo>
                      <a:pt x="19638" y="42927"/>
                      <a:pt x="0" y="62565"/>
                      <a:pt x="0" y="86728"/>
                    </a:cubicBezTo>
                    <a:lnTo>
                      <a:pt x="0" y="262959"/>
                    </a:lnTo>
                    <a:cubicBezTo>
                      <a:pt x="0" y="287121"/>
                      <a:pt x="19638" y="306760"/>
                      <a:pt x="43800" y="306760"/>
                    </a:cubicBezTo>
                    <a:lnTo>
                      <a:pt x="311848" y="306760"/>
                    </a:lnTo>
                    <a:cubicBezTo>
                      <a:pt x="336011" y="306760"/>
                      <a:pt x="355649" y="287121"/>
                      <a:pt x="355649" y="262959"/>
                    </a:cubicBezTo>
                    <a:lnTo>
                      <a:pt x="355649" y="86728"/>
                    </a:lnTo>
                    <a:cubicBezTo>
                      <a:pt x="355649" y="62565"/>
                      <a:pt x="336011" y="42927"/>
                      <a:pt x="311848" y="429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6"/>
              <p:cNvSpPr/>
              <p:nvPr/>
            </p:nvSpPr>
            <p:spPr>
              <a:xfrm>
                <a:off x="5850097" y="1151767"/>
                <a:ext cx="1771074" cy="1502505"/>
              </a:xfrm>
              <a:custGeom>
                <a:avLst/>
                <a:gdLst/>
                <a:ahLst/>
                <a:cxnLst/>
                <a:rect l="l" t="t" r="r" b="b"/>
                <a:pathLst>
                  <a:path w="322747" h="273805" extrusionOk="0">
                    <a:moveTo>
                      <a:pt x="236071" y="21849"/>
                    </a:moveTo>
                    <a:lnTo>
                      <a:pt x="235866" y="21027"/>
                    </a:lnTo>
                    <a:cubicBezTo>
                      <a:pt x="232935" y="8688"/>
                      <a:pt x="221934" y="0"/>
                      <a:pt x="209287" y="0"/>
                    </a:cubicBezTo>
                    <a:lnTo>
                      <a:pt x="113409" y="0"/>
                    </a:lnTo>
                    <a:cubicBezTo>
                      <a:pt x="100711" y="0"/>
                      <a:pt x="89709" y="8688"/>
                      <a:pt x="86830" y="21027"/>
                    </a:cubicBezTo>
                    <a:lnTo>
                      <a:pt x="86625" y="21849"/>
                    </a:lnTo>
                    <a:cubicBezTo>
                      <a:pt x="83694" y="34187"/>
                      <a:pt x="72693" y="42875"/>
                      <a:pt x="60046" y="42875"/>
                    </a:cubicBezTo>
                    <a:lnTo>
                      <a:pt x="27349" y="42875"/>
                    </a:lnTo>
                    <a:cubicBezTo>
                      <a:pt x="12235" y="42875"/>
                      <a:pt x="0" y="55111"/>
                      <a:pt x="0" y="70225"/>
                    </a:cubicBezTo>
                    <a:lnTo>
                      <a:pt x="0" y="246456"/>
                    </a:lnTo>
                    <a:cubicBezTo>
                      <a:pt x="0" y="261571"/>
                      <a:pt x="12235" y="273806"/>
                      <a:pt x="27349" y="273806"/>
                    </a:cubicBezTo>
                    <a:lnTo>
                      <a:pt x="295398" y="273806"/>
                    </a:lnTo>
                    <a:cubicBezTo>
                      <a:pt x="310512" y="273806"/>
                      <a:pt x="322748" y="261571"/>
                      <a:pt x="322748" y="246456"/>
                    </a:cubicBezTo>
                    <a:lnTo>
                      <a:pt x="322748" y="70225"/>
                    </a:lnTo>
                    <a:cubicBezTo>
                      <a:pt x="322748" y="55111"/>
                      <a:pt x="310512" y="42875"/>
                      <a:pt x="295398" y="42875"/>
                    </a:cubicBezTo>
                    <a:lnTo>
                      <a:pt x="262701" y="42875"/>
                    </a:lnTo>
                    <a:cubicBezTo>
                      <a:pt x="250003" y="42875"/>
                      <a:pt x="239002" y="34187"/>
                      <a:pt x="236123" y="2184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6"/>
              <p:cNvSpPr/>
              <p:nvPr/>
            </p:nvSpPr>
            <p:spPr>
              <a:xfrm>
                <a:off x="6734599" y="1151767"/>
                <a:ext cx="886100" cy="1502790"/>
              </a:xfrm>
              <a:custGeom>
                <a:avLst/>
                <a:gdLst/>
                <a:ahLst/>
                <a:cxnLst/>
                <a:rect l="l" t="t" r="r" b="b"/>
                <a:pathLst>
                  <a:path w="161476" h="273857" extrusionOk="0">
                    <a:moveTo>
                      <a:pt x="0" y="273806"/>
                    </a:moveTo>
                    <a:lnTo>
                      <a:pt x="134127" y="273806"/>
                    </a:lnTo>
                    <a:cubicBezTo>
                      <a:pt x="149241" y="273806"/>
                      <a:pt x="161477" y="261571"/>
                      <a:pt x="161477" y="246456"/>
                    </a:cubicBezTo>
                    <a:lnTo>
                      <a:pt x="161477" y="70225"/>
                    </a:lnTo>
                    <a:cubicBezTo>
                      <a:pt x="161477" y="55111"/>
                      <a:pt x="149241" y="42875"/>
                      <a:pt x="134127" y="42875"/>
                    </a:cubicBezTo>
                    <a:lnTo>
                      <a:pt x="101430" y="42875"/>
                    </a:lnTo>
                    <a:cubicBezTo>
                      <a:pt x="88732" y="42875"/>
                      <a:pt x="77731" y="34187"/>
                      <a:pt x="74852" y="21849"/>
                    </a:cubicBezTo>
                    <a:lnTo>
                      <a:pt x="74646" y="21027"/>
                    </a:lnTo>
                    <a:cubicBezTo>
                      <a:pt x="71716" y="8688"/>
                      <a:pt x="60714" y="0"/>
                      <a:pt x="48068" y="0"/>
                    </a:cubicBezTo>
                    <a:lnTo>
                      <a:pt x="0" y="0"/>
                    </a:lnTo>
                    <a:lnTo>
                      <a:pt x="0" y="27385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6"/>
              <p:cNvSpPr/>
              <p:nvPr/>
            </p:nvSpPr>
            <p:spPr>
              <a:xfrm rot="-4488397">
                <a:off x="6468332" y="1661814"/>
                <a:ext cx="564373" cy="564373"/>
              </a:xfrm>
              <a:custGeom>
                <a:avLst/>
                <a:gdLst/>
                <a:ahLst/>
                <a:cxnLst/>
                <a:rect l="l" t="t" r="r" b="b"/>
                <a:pathLst>
                  <a:path w="102715" h="102715" extrusionOk="0">
                    <a:moveTo>
                      <a:pt x="102716" y="51358"/>
                    </a:moveTo>
                    <a:cubicBezTo>
                      <a:pt x="102716" y="79722"/>
                      <a:pt x="79722" y="102716"/>
                      <a:pt x="51358" y="102716"/>
                    </a:cubicBezTo>
                    <a:cubicBezTo>
                      <a:pt x="22994" y="102716"/>
                      <a:pt x="0" y="79722"/>
                      <a:pt x="0" y="51358"/>
                    </a:cubicBezTo>
                    <a:cubicBezTo>
                      <a:pt x="0" y="22994"/>
                      <a:pt x="22994" y="0"/>
                      <a:pt x="51358" y="0"/>
                    </a:cubicBezTo>
                    <a:cubicBezTo>
                      <a:pt x="79722" y="0"/>
                      <a:pt x="102716" y="22994"/>
                      <a:pt x="102716" y="5135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6"/>
              <p:cNvSpPr/>
              <p:nvPr/>
            </p:nvSpPr>
            <p:spPr>
              <a:xfrm>
                <a:off x="6366526" y="1562870"/>
                <a:ext cx="762252" cy="762252"/>
              </a:xfrm>
              <a:custGeom>
                <a:avLst/>
                <a:gdLst/>
                <a:ahLst/>
                <a:cxnLst/>
                <a:rect l="l" t="t" r="r" b="b"/>
                <a:pathLst>
                  <a:path w="138907" h="138907" extrusionOk="0">
                    <a:moveTo>
                      <a:pt x="138908" y="69454"/>
                    </a:moveTo>
                    <a:cubicBezTo>
                      <a:pt x="138908" y="107812"/>
                      <a:pt x="107812" y="138908"/>
                      <a:pt x="69454" y="138908"/>
                    </a:cubicBezTo>
                    <a:cubicBezTo>
                      <a:pt x="31095" y="138908"/>
                      <a:pt x="0" y="107812"/>
                      <a:pt x="0" y="69454"/>
                    </a:cubicBezTo>
                    <a:cubicBezTo>
                      <a:pt x="0" y="31096"/>
                      <a:pt x="31095" y="0"/>
                      <a:pt x="69454" y="0"/>
                    </a:cubicBezTo>
                    <a:cubicBezTo>
                      <a:pt x="107812" y="0"/>
                      <a:pt x="138908" y="31096"/>
                      <a:pt x="138908" y="6945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6"/>
              <p:cNvSpPr/>
              <p:nvPr/>
            </p:nvSpPr>
            <p:spPr>
              <a:xfrm>
                <a:off x="6883526" y="2249568"/>
                <a:ext cx="652513" cy="319910"/>
              </a:xfrm>
              <a:custGeom>
                <a:avLst/>
                <a:gdLst/>
                <a:ahLst/>
                <a:cxnLst/>
                <a:rect l="l" t="t" r="r" b="b"/>
                <a:pathLst>
                  <a:path w="118909" h="58298" extrusionOk="0">
                    <a:moveTo>
                      <a:pt x="118910" y="0"/>
                    </a:moveTo>
                    <a:lnTo>
                      <a:pt x="118910" y="39534"/>
                    </a:lnTo>
                    <a:cubicBezTo>
                      <a:pt x="118910" y="49867"/>
                      <a:pt x="110530" y="58298"/>
                      <a:pt x="100145" y="58298"/>
                    </a:cubicBezTo>
                    <a:lnTo>
                      <a:pt x="0" y="582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6"/>
              <p:cNvSpPr/>
              <p:nvPr/>
            </p:nvSpPr>
            <p:spPr>
              <a:xfrm>
                <a:off x="5927378" y="1462888"/>
                <a:ext cx="245994" cy="319905"/>
              </a:xfrm>
              <a:custGeom>
                <a:avLst/>
                <a:gdLst/>
                <a:ahLst/>
                <a:cxnLst/>
                <a:rect l="l" t="t" r="r" b="b"/>
                <a:pathLst>
                  <a:path w="44828" h="58297" extrusionOk="0">
                    <a:moveTo>
                      <a:pt x="0" y="58298"/>
                    </a:moveTo>
                    <a:lnTo>
                      <a:pt x="0" y="18764"/>
                    </a:lnTo>
                    <a:cubicBezTo>
                      <a:pt x="0" y="8431"/>
                      <a:pt x="8380" y="0"/>
                      <a:pt x="18765" y="0"/>
                    </a:cubicBezTo>
                    <a:lnTo>
                      <a:pt x="44829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6"/>
              <p:cNvSpPr/>
              <p:nvPr/>
            </p:nvSpPr>
            <p:spPr>
              <a:xfrm>
                <a:off x="5927378" y="1853545"/>
                <a:ext cx="28206" cy="149798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27298" extrusionOk="0">
                    <a:moveTo>
                      <a:pt x="0" y="0"/>
                    </a:moveTo>
                    <a:lnTo>
                      <a:pt x="0" y="272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6"/>
              <p:cNvSpPr/>
              <p:nvPr/>
            </p:nvSpPr>
            <p:spPr>
              <a:xfrm>
                <a:off x="7535901" y="2118124"/>
                <a:ext cx="28206" cy="851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5525" extrusionOk="0">
                    <a:moveTo>
                      <a:pt x="0" y="1552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6"/>
              <p:cNvSpPr/>
              <p:nvPr/>
            </p:nvSpPr>
            <p:spPr>
              <a:xfrm>
                <a:off x="7535901" y="1805597"/>
                <a:ext cx="28206" cy="24035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43800" extrusionOk="0">
                    <a:moveTo>
                      <a:pt x="0" y="4380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4" name="Google Shape;3114;p36"/>
            <p:cNvGrpSpPr/>
            <p:nvPr/>
          </p:nvGrpSpPr>
          <p:grpSpPr>
            <a:xfrm rot="5400000">
              <a:off x="7692027" y="2714279"/>
              <a:ext cx="323832" cy="38763"/>
              <a:chOff x="2428533" y="2718495"/>
              <a:chExt cx="224509" cy="26870"/>
            </a:xfrm>
          </p:grpSpPr>
          <p:sp>
            <p:nvSpPr>
              <p:cNvPr id="3115" name="Google Shape;3115;p36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6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6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6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6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Google Shape;2256;p62">
            <a:extLst>
              <a:ext uri="{FF2B5EF4-FFF2-40B4-BE49-F238E27FC236}">
                <a16:creationId xmlns:a16="http://schemas.microsoft.com/office/drawing/2014/main" id="{C18B3308-B996-7E41-E3B5-B4B7386D76FE}"/>
              </a:ext>
            </a:extLst>
          </p:cNvPr>
          <p:cNvSpPr txBox="1">
            <a:spLocks/>
          </p:cNvSpPr>
          <p:nvPr/>
        </p:nvSpPr>
        <p:spPr>
          <a:xfrm>
            <a:off x="4774623" y="3053763"/>
            <a:ext cx="337584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b="1" dirty="0">
                <a:solidFill>
                  <a:srgbClr val="001C29"/>
                </a:solidFill>
                <a:latin typeface="Anek Telugu" panose="020B0604020202020204" charset="0"/>
                <a:cs typeface="Anek Telugu" panose="020B0604020202020204" charset="0"/>
              </a:rPr>
              <a:t>MOHAMED AMINE BOUDJEMAA</a:t>
            </a:r>
          </a:p>
        </p:txBody>
      </p:sp>
      <p:sp>
        <p:nvSpPr>
          <p:cNvPr id="7" name="Google Shape;2258;p62">
            <a:extLst>
              <a:ext uri="{FF2B5EF4-FFF2-40B4-BE49-F238E27FC236}">
                <a16:creationId xmlns:a16="http://schemas.microsoft.com/office/drawing/2014/main" id="{42AFF2E1-B020-9CF6-F30D-3A5848B97B3A}"/>
              </a:ext>
            </a:extLst>
          </p:cNvPr>
          <p:cNvSpPr txBox="1">
            <a:spLocks/>
          </p:cNvSpPr>
          <p:nvPr/>
        </p:nvSpPr>
        <p:spPr>
          <a:xfrm>
            <a:off x="5209747" y="3358873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b="1" dirty="0">
                <a:solidFill>
                  <a:srgbClr val="0052B5"/>
                </a:solidFill>
                <a:latin typeface="Anek Telugu" panose="020B0604020202020204" charset="0"/>
                <a:cs typeface="Anek Telugu" panose="020B0604020202020204" charset="0"/>
              </a:rPr>
              <a:t>Master 1 AI</a:t>
            </a:r>
          </a:p>
        </p:txBody>
      </p:sp>
      <p:pic>
        <p:nvPicPr>
          <p:cNvPr id="8" name="Google Shape;2259;p62">
            <a:extLst>
              <a:ext uri="{FF2B5EF4-FFF2-40B4-BE49-F238E27FC236}">
                <a16:creationId xmlns:a16="http://schemas.microsoft.com/office/drawing/2014/main" id="{8709A618-C8C5-1C26-5C08-B372466CF5F9}"/>
              </a:ext>
            </a:extLst>
          </p:cNvPr>
          <p:cNvPicPr preferRelativeResize="0"/>
          <p:nvPr/>
        </p:nvPicPr>
        <p:blipFill>
          <a:blip r:embed="rId3"/>
          <a:srcRect t="8325" b="8325"/>
          <a:stretch/>
        </p:blipFill>
        <p:spPr>
          <a:xfrm flipH="1">
            <a:off x="5806872" y="1695063"/>
            <a:ext cx="1251300" cy="128016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2260;p62">
            <a:extLst>
              <a:ext uri="{FF2B5EF4-FFF2-40B4-BE49-F238E27FC236}">
                <a16:creationId xmlns:a16="http://schemas.microsoft.com/office/drawing/2014/main" id="{9D6ED855-9E12-F7E8-CD20-A73892B2FCEA}"/>
              </a:ext>
            </a:extLst>
          </p:cNvPr>
          <p:cNvPicPr preferRelativeResize="0"/>
          <p:nvPr/>
        </p:nvPicPr>
        <p:blipFill>
          <a:blip r:embed="rId3"/>
          <a:srcRect t="8325" b="8325"/>
          <a:stretch/>
        </p:blipFill>
        <p:spPr>
          <a:xfrm>
            <a:off x="1972258" y="1702380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oogle Shape;2261;p62">
            <a:extLst>
              <a:ext uri="{FF2B5EF4-FFF2-40B4-BE49-F238E27FC236}">
                <a16:creationId xmlns:a16="http://schemas.microsoft.com/office/drawing/2014/main" id="{66A0B36E-8C29-DB47-E33E-2F3AD0D67B9F}"/>
              </a:ext>
            </a:extLst>
          </p:cNvPr>
          <p:cNvGrpSpPr/>
          <p:nvPr/>
        </p:nvGrpSpPr>
        <p:grpSpPr>
          <a:xfrm>
            <a:off x="3059368" y="3221052"/>
            <a:ext cx="76825" cy="76800"/>
            <a:chOff x="3104875" y="1099400"/>
            <a:chExt cx="76825" cy="76800"/>
          </a:xfrm>
        </p:grpSpPr>
        <p:sp>
          <p:nvSpPr>
            <p:cNvPr id="11" name="Google Shape;2262;p62">
              <a:extLst>
                <a:ext uri="{FF2B5EF4-FFF2-40B4-BE49-F238E27FC236}">
                  <a16:creationId xmlns:a16="http://schemas.microsoft.com/office/drawing/2014/main" id="{4329541E-F3B2-1939-44C7-70F6727D52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63;p62">
              <a:extLst>
                <a:ext uri="{FF2B5EF4-FFF2-40B4-BE49-F238E27FC236}">
                  <a16:creationId xmlns:a16="http://schemas.microsoft.com/office/drawing/2014/main" id="{1992A580-DC9F-5B0B-B2FA-6AF0E52851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861;p30">
            <a:extLst>
              <a:ext uri="{FF2B5EF4-FFF2-40B4-BE49-F238E27FC236}">
                <a16:creationId xmlns:a16="http://schemas.microsoft.com/office/drawing/2014/main" id="{3D816DF9-DADE-B4E7-F3D8-F87FBDECF845}"/>
              </a:ext>
            </a:extLst>
          </p:cNvPr>
          <p:cNvSpPr txBox="1">
            <a:spLocks/>
          </p:cNvSpPr>
          <p:nvPr/>
        </p:nvSpPr>
        <p:spPr>
          <a:xfrm>
            <a:off x="988377" y="3026163"/>
            <a:ext cx="335966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b="1" dirty="0">
                <a:latin typeface="Anek Telugu" panose="020B0604020202020204" charset="0"/>
                <a:cs typeface="Anek Telugu" panose="020B0604020202020204" charset="0"/>
              </a:rPr>
              <a:t>ABDELKARIM DOUADJIA</a:t>
            </a:r>
            <a:endParaRPr lang="fr-FR" sz="1600" dirty="0">
              <a:latin typeface="Anek Telugu" panose="020B0604020202020204" charset="0"/>
              <a:cs typeface="Anek Telugu" panose="020B0604020202020204" charset="0"/>
            </a:endParaRPr>
          </a:p>
        </p:txBody>
      </p:sp>
      <p:sp>
        <p:nvSpPr>
          <p:cNvPr id="17" name="Google Shape;2861;p30">
            <a:extLst>
              <a:ext uri="{FF2B5EF4-FFF2-40B4-BE49-F238E27FC236}">
                <a16:creationId xmlns:a16="http://schemas.microsoft.com/office/drawing/2014/main" id="{080A4602-9C05-4042-CCD9-E51769C59906}"/>
              </a:ext>
            </a:extLst>
          </p:cNvPr>
          <p:cNvSpPr txBox="1">
            <a:spLocks/>
          </p:cNvSpPr>
          <p:nvPr/>
        </p:nvSpPr>
        <p:spPr>
          <a:xfrm>
            <a:off x="988377" y="3323222"/>
            <a:ext cx="335966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b="1" dirty="0">
                <a:solidFill>
                  <a:srgbClr val="0052B5"/>
                </a:solidFill>
                <a:latin typeface="Anek Telugu" panose="020B0604020202020204" charset="0"/>
                <a:cs typeface="Anek Telugu" panose="020B0604020202020204" charset="0"/>
              </a:rPr>
              <a:t>Master 1 AI</a:t>
            </a:r>
            <a:endParaRPr lang="fr-FR" sz="1600" dirty="0">
              <a:solidFill>
                <a:srgbClr val="0052B5"/>
              </a:solidFill>
              <a:latin typeface="Anek Telugu" panose="020B0604020202020204" charset="0"/>
              <a:cs typeface="Anek Telugu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038815"/>
            <a:ext cx="5063658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/>
              <a:t>Advanced Features of H2O.ai</a:t>
            </a:r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Highlighting unique tools like Driverless AI and Explainable AI.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98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Advanced Features of H2O.ai</a:t>
            </a:r>
            <a:endParaRPr dirty="0"/>
          </a:p>
        </p:txBody>
      </p:sp>
      <p:sp>
        <p:nvSpPr>
          <p:cNvPr id="3031" name="Google Shape;3031;p35"/>
          <p:cNvSpPr txBox="1">
            <a:spLocks noGrp="1"/>
          </p:cNvSpPr>
          <p:nvPr>
            <p:ph type="subTitle" idx="1"/>
          </p:nvPr>
        </p:nvSpPr>
        <p:spPr>
          <a:xfrm>
            <a:off x="1200145" y="2019353"/>
            <a:ext cx="2403319" cy="1134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A premium feature that automates feature engineering and model tuning for enhanced performance.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032" name="Google Shape;3032;p35"/>
          <p:cNvSpPr txBox="1">
            <a:spLocks noGrp="1"/>
          </p:cNvSpPr>
          <p:nvPr>
            <p:ph type="subTitle" idx="2"/>
          </p:nvPr>
        </p:nvSpPr>
        <p:spPr>
          <a:xfrm>
            <a:off x="5684447" y="1951270"/>
            <a:ext cx="1978200" cy="893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Built-in tools to interpret model outputs, ensuring transparency in decision-making.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033" name="Google Shape;3033;p35"/>
          <p:cNvSpPr txBox="1">
            <a:spLocks noGrp="1"/>
          </p:cNvSpPr>
          <p:nvPr>
            <p:ph type="subTitle" idx="3"/>
          </p:nvPr>
        </p:nvSpPr>
        <p:spPr>
          <a:xfrm>
            <a:off x="1172308" y="3485775"/>
            <a:ext cx="2497103" cy="130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H2O.ai seamlessly integrates with Apache Spark, allowing users to harness distributed computing for faster and more scalable machine learning tasks.</a:t>
            </a:r>
          </a:p>
          <a:p>
            <a:pPr marL="0" indent="0"/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3034" name="Google Shape;3034;p35"/>
          <p:cNvSpPr txBox="1">
            <a:spLocks noGrp="1"/>
          </p:cNvSpPr>
          <p:nvPr>
            <p:ph type="subTitle" idx="4"/>
          </p:nvPr>
        </p:nvSpPr>
        <p:spPr>
          <a:xfrm>
            <a:off x="5684447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Specialized algorithms for forecasting and temporal data analysis.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035" name="Google Shape;3035;p35"/>
          <p:cNvSpPr txBox="1">
            <a:spLocks noGrp="1"/>
          </p:cNvSpPr>
          <p:nvPr>
            <p:ph type="subTitle" idx="5"/>
          </p:nvPr>
        </p:nvSpPr>
        <p:spPr>
          <a:xfrm>
            <a:off x="1119553" y="1667611"/>
            <a:ext cx="2403319" cy="438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Driverless</a:t>
            </a:r>
            <a:r>
              <a:rPr lang="fr-FR" b="1" dirty="0"/>
              <a:t> AI</a:t>
            </a:r>
            <a:endParaRPr lang="fr-FR" dirty="0"/>
          </a:p>
        </p:txBody>
      </p:sp>
      <p:sp>
        <p:nvSpPr>
          <p:cNvPr id="3036" name="Google Shape;3036;p35"/>
          <p:cNvSpPr txBox="1">
            <a:spLocks noGrp="1"/>
          </p:cNvSpPr>
          <p:nvPr>
            <p:ph type="subTitle" idx="6"/>
          </p:nvPr>
        </p:nvSpPr>
        <p:spPr>
          <a:xfrm>
            <a:off x="973015" y="3108144"/>
            <a:ext cx="2696396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800" b="1" dirty="0" err="1"/>
              <a:t>Integration</a:t>
            </a:r>
            <a:r>
              <a:rPr lang="fr-FR" sz="1800" b="1" dirty="0"/>
              <a:t> </a:t>
            </a:r>
            <a:r>
              <a:rPr lang="fr-FR" sz="1800" b="1" dirty="0" err="1"/>
              <a:t>with</a:t>
            </a:r>
            <a:r>
              <a:rPr lang="fr-FR" sz="1800" b="1" dirty="0"/>
              <a:t> Spark</a:t>
            </a:r>
            <a:endParaRPr lang="fr-FR" sz="1800" dirty="0"/>
          </a:p>
        </p:txBody>
      </p:sp>
      <p:sp>
        <p:nvSpPr>
          <p:cNvPr id="3037" name="Google Shape;3037;p35"/>
          <p:cNvSpPr txBox="1">
            <a:spLocks noGrp="1"/>
          </p:cNvSpPr>
          <p:nvPr>
            <p:ph type="subTitle" idx="7"/>
          </p:nvPr>
        </p:nvSpPr>
        <p:spPr>
          <a:xfrm>
            <a:off x="5474585" y="1565900"/>
            <a:ext cx="2497107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2000" b="1" dirty="0" err="1"/>
              <a:t>Explainable</a:t>
            </a:r>
            <a:r>
              <a:rPr lang="fr-FR" sz="2000" b="1" dirty="0"/>
              <a:t> AI (XAI)</a:t>
            </a:r>
            <a:endParaRPr lang="fr-FR" sz="2000" dirty="0"/>
          </a:p>
        </p:txBody>
      </p:sp>
      <p:sp>
        <p:nvSpPr>
          <p:cNvPr id="3038" name="Google Shape;3038;p35"/>
          <p:cNvSpPr txBox="1">
            <a:spLocks noGrp="1"/>
          </p:cNvSpPr>
          <p:nvPr>
            <p:ph type="subTitle" idx="8"/>
          </p:nvPr>
        </p:nvSpPr>
        <p:spPr>
          <a:xfrm>
            <a:off x="5474586" y="3108144"/>
            <a:ext cx="2497106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1800" b="1" dirty="0"/>
              <a:t>Time-</a:t>
            </a:r>
            <a:r>
              <a:rPr lang="fr-FR" sz="1800" b="1" dirty="0" err="1"/>
              <a:t>Series</a:t>
            </a:r>
            <a:r>
              <a:rPr lang="fr-FR" sz="1800" b="1" dirty="0"/>
              <a:t> </a:t>
            </a:r>
            <a:r>
              <a:rPr lang="fr-FR" sz="1800" b="1" dirty="0" err="1"/>
              <a:t>Analysis</a:t>
            </a:r>
            <a:endParaRPr lang="fr-FR" sz="1800" dirty="0"/>
          </a:p>
        </p:txBody>
      </p:sp>
      <p:grpSp>
        <p:nvGrpSpPr>
          <p:cNvPr id="3039" name="Google Shape;3039;p35"/>
          <p:cNvGrpSpPr/>
          <p:nvPr/>
        </p:nvGrpSpPr>
        <p:grpSpPr>
          <a:xfrm>
            <a:off x="3933193" y="2266863"/>
            <a:ext cx="1277612" cy="1460912"/>
            <a:chOff x="1368087" y="584960"/>
            <a:chExt cx="2069677" cy="2366616"/>
          </a:xfrm>
        </p:grpSpPr>
        <p:grpSp>
          <p:nvGrpSpPr>
            <p:cNvPr id="3040" name="Google Shape;3040;p35"/>
            <p:cNvGrpSpPr/>
            <p:nvPr/>
          </p:nvGrpSpPr>
          <p:grpSpPr>
            <a:xfrm>
              <a:off x="1368087" y="835097"/>
              <a:ext cx="1729577" cy="2116478"/>
              <a:chOff x="4718494" y="5889618"/>
              <a:chExt cx="632479" cy="773991"/>
            </a:xfrm>
          </p:grpSpPr>
          <p:sp>
            <p:nvSpPr>
              <p:cNvPr id="3041" name="Google Shape;3041;p35"/>
              <p:cNvSpPr/>
              <p:nvPr/>
            </p:nvSpPr>
            <p:spPr>
              <a:xfrm>
                <a:off x="4718544" y="5889618"/>
                <a:ext cx="632429" cy="773991"/>
              </a:xfrm>
              <a:custGeom>
                <a:avLst/>
                <a:gdLst/>
                <a:ahLst/>
                <a:cxnLst/>
                <a:rect l="l" t="t" r="r" b="b"/>
                <a:pathLst>
                  <a:path w="632429" h="773991" extrusionOk="0">
                    <a:moveTo>
                      <a:pt x="588458" y="0"/>
                    </a:moveTo>
                    <a:cubicBezTo>
                      <a:pt x="612743" y="0"/>
                      <a:pt x="632430" y="19687"/>
                      <a:pt x="632430" y="43972"/>
                    </a:cubicBezTo>
                    <a:lnTo>
                      <a:pt x="632430" y="730020"/>
                    </a:lnTo>
                    <a:cubicBezTo>
                      <a:pt x="632430" y="754305"/>
                      <a:pt x="612743" y="773992"/>
                      <a:pt x="588458" y="773992"/>
                    </a:cubicBezTo>
                    <a:lnTo>
                      <a:pt x="43972" y="773992"/>
                    </a:lnTo>
                    <a:cubicBezTo>
                      <a:pt x="19687" y="773992"/>
                      <a:pt x="0" y="754305"/>
                      <a:pt x="0" y="730020"/>
                    </a:cubicBezTo>
                    <a:lnTo>
                      <a:pt x="0" y="43972"/>
                    </a:lnTo>
                    <a:cubicBezTo>
                      <a:pt x="0" y="19687"/>
                      <a:pt x="19687" y="0"/>
                      <a:pt x="439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4718494" y="5889618"/>
                <a:ext cx="632429" cy="155312"/>
              </a:xfrm>
              <a:custGeom>
                <a:avLst/>
                <a:gdLst/>
                <a:ahLst/>
                <a:cxnLst/>
                <a:rect l="l" t="t" r="r" b="b"/>
                <a:pathLst>
                  <a:path w="632429" h="155312" extrusionOk="0">
                    <a:moveTo>
                      <a:pt x="44022" y="0"/>
                    </a:moveTo>
                    <a:lnTo>
                      <a:pt x="588457" y="0"/>
                    </a:lnTo>
                    <a:cubicBezTo>
                      <a:pt x="612744" y="0"/>
                      <a:pt x="632430" y="19736"/>
                      <a:pt x="632430" y="43972"/>
                    </a:cubicBezTo>
                    <a:lnTo>
                      <a:pt x="632430" y="155313"/>
                    </a:lnTo>
                    <a:lnTo>
                      <a:pt x="0" y="155313"/>
                    </a:lnTo>
                    <a:lnTo>
                      <a:pt x="0" y="43972"/>
                    </a:lnTo>
                    <a:cubicBezTo>
                      <a:pt x="0" y="19686"/>
                      <a:pt x="19736" y="0"/>
                      <a:pt x="43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5222420" y="5927309"/>
                <a:ext cx="83542" cy="83542"/>
              </a:xfrm>
              <a:custGeom>
                <a:avLst/>
                <a:gdLst/>
                <a:ahLst/>
                <a:cxnLst/>
                <a:rect l="l" t="t" r="r" b="b"/>
                <a:pathLst>
                  <a:path w="83542" h="83542" extrusionOk="0">
                    <a:moveTo>
                      <a:pt x="0" y="0"/>
                    </a:moveTo>
                    <a:lnTo>
                      <a:pt x="83543" y="0"/>
                    </a:lnTo>
                    <a:lnTo>
                      <a:pt x="83543" y="83543"/>
                    </a:lnTo>
                    <a:lnTo>
                      <a:pt x="0" y="83543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44" name="Google Shape;3044;p35"/>
              <p:cNvGrpSpPr/>
              <p:nvPr/>
            </p:nvGrpSpPr>
            <p:grpSpPr>
              <a:xfrm>
                <a:off x="5236863" y="5941752"/>
                <a:ext cx="54606" cy="54606"/>
                <a:chOff x="5236863" y="5941752"/>
                <a:chExt cx="54606" cy="54606"/>
              </a:xfrm>
            </p:grpSpPr>
            <p:sp>
              <p:nvSpPr>
                <p:cNvPr id="3045" name="Google Shape;3045;p35"/>
                <p:cNvSpPr/>
                <p:nvPr/>
              </p:nvSpPr>
              <p:spPr>
                <a:xfrm>
                  <a:off x="5236863" y="5941752"/>
                  <a:ext cx="54606" cy="54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06" h="54606" extrusionOk="0">
                      <a:moveTo>
                        <a:pt x="0" y="0"/>
                      </a:moveTo>
                      <a:lnTo>
                        <a:pt x="54607" y="54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6" name="Google Shape;3046;p35"/>
                <p:cNvSpPr/>
                <p:nvPr/>
              </p:nvSpPr>
              <p:spPr>
                <a:xfrm>
                  <a:off x="5236863" y="5941752"/>
                  <a:ext cx="54606" cy="54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06" h="54606" extrusionOk="0">
                      <a:moveTo>
                        <a:pt x="54607" y="0"/>
                      </a:moveTo>
                      <a:lnTo>
                        <a:pt x="0" y="54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047" name="Google Shape;3047;p35"/>
            <p:cNvGrpSpPr/>
            <p:nvPr/>
          </p:nvGrpSpPr>
          <p:grpSpPr>
            <a:xfrm>
              <a:off x="1538137" y="717235"/>
              <a:ext cx="1729577" cy="2116478"/>
              <a:chOff x="4718494" y="5889618"/>
              <a:chExt cx="632479" cy="773991"/>
            </a:xfrm>
          </p:grpSpPr>
          <p:sp>
            <p:nvSpPr>
              <p:cNvPr id="3048" name="Google Shape;3048;p35"/>
              <p:cNvSpPr/>
              <p:nvPr/>
            </p:nvSpPr>
            <p:spPr>
              <a:xfrm>
                <a:off x="4718544" y="5889618"/>
                <a:ext cx="632429" cy="773991"/>
              </a:xfrm>
              <a:custGeom>
                <a:avLst/>
                <a:gdLst/>
                <a:ahLst/>
                <a:cxnLst/>
                <a:rect l="l" t="t" r="r" b="b"/>
                <a:pathLst>
                  <a:path w="632429" h="773991" extrusionOk="0">
                    <a:moveTo>
                      <a:pt x="588458" y="0"/>
                    </a:moveTo>
                    <a:cubicBezTo>
                      <a:pt x="612743" y="0"/>
                      <a:pt x="632430" y="19687"/>
                      <a:pt x="632430" y="43972"/>
                    </a:cubicBezTo>
                    <a:lnTo>
                      <a:pt x="632430" y="730020"/>
                    </a:lnTo>
                    <a:cubicBezTo>
                      <a:pt x="632430" y="754305"/>
                      <a:pt x="612743" y="773992"/>
                      <a:pt x="588458" y="773992"/>
                    </a:cubicBezTo>
                    <a:lnTo>
                      <a:pt x="43972" y="773992"/>
                    </a:lnTo>
                    <a:cubicBezTo>
                      <a:pt x="19687" y="773992"/>
                      <a:pt x="0" y="754305"/>
                      <a:pt x="0" y="730020"/>
                    </a:cubicBezTo>
                    <a:lnTo>
                      <a:pt x="0" y="43972"/>
                    </a:lnTo>
                    <a:cubicBezTo>
                      <a:pt x="0" y="19687"/>
                      <a:pt x="19687" y="0"/>
                      <a:pt x="439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4718494" y="5889618"/>
                <a:ext cx="632429" cy="155312"/>
              </a:xfrm>
              <a:custGeom>
                <a:avLst/>
                <a:gdLst/>
                <a:ahLst/>
                <a:cxnLst/>
                <a:rect l="l" t="t" r="r" b="b"/>
                <a:pathLst>
                  <a:path w="632429" h="155312" extrusionOk="0">
                    <a:moveTo>
                      <a:pt x="44022" y="0"/>
                    </a:moveTo>
                    <a:lnTo>
                      <a:pt x="588457" y="0"/>
                    </a:lnTo>
                    <a:cubicBezTo>
                      <a:pt x="612744" y="0"/>
                      <a:pt x="632430" y="19736"/>
                      <a:pt x="632430" y="43972"/>
                    </a:cubicBezTo>
                    <a:lnTo>
                      <a:pt x="632430" y="155313"/>
                    </a:lnTo>
                    <a:lnTo>
                      <a:pt x="0" y="155313"/>
                    </a:lnTo>
                    <a:lnTo>
                      <a:pt x="0" y="43972"/>
                    </a:lnTo>
                    <a:cubicBezTo>
                      <a:pt x="0" y="19686"/>
                      <a:pt x="19736" y="0"/>
                      <a:pt x="43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222420" y="5927309"/>
                <a:ext cx="83542" cy="83542"/>
              </a:xfrm>
              <a:custGeom>
                <a:avLst/>
                <a:gdLst/>
                <a:ahLst/>
                <a:cxnLst/>
                <a:rect l="l" t="t" r="r" b="b"/>
                <a:pathLst>
                  <a:path w="83542" h="83542" extrusionOk="0">
                    <a:moveTo>
                      <a:pt x="0" y="0"/>
                    </a:moveTo>
                    <a:lnTo>
                      <a:pt x="83543" y="0"/>
                    </a:lnTo>
                    <a:lnTo>
                      <a:pt x="83543" y="83543"/>
                    </a:lnTo>
                    <a:lnTo>
                      <a:pt x="0" y="83543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51" name="Google Shape;3051;p35"/>
              <p:cNvGrpSpPr/>
              <p:nvPr/>
            </p:nvGrpSpPr>
            <p:grpSpPr>
              <a:xfrm>
                <a:off x="5236863" y="5941752"/>
                <a:ext cx="54606" cy="54606"/>
                <a:chOff x="5236863" y="5941752"/>
                <a:chExt cx="54606" cy="54606"/>
              </a:xfrm>
            </p:grpSpPr>
            <p:sp>
              <p:nvSpPr>
                <p:cNvPr id="3052" name="Google Shape;3052;p35"/>
                <p:cNvSpPr/>
                <p:nvPr/>
              </p:nvSpPr>
              <p:spPr>
                <a:xfrm>
                  <a:off x="5236863" y="5941752"/>
                  <a:ext cx="54606" cy="54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06" h="54606" extrusionOk="0">
                      <a:moveTo>
                        <a:pt x="0" y="0"/>
                      </a:moveTo>
                      <a:lnTo>
                        <a:pt x="54607" y="54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3" name="Google Shape;3053;p35"/>
                <p:cNvSpPr/>
                <p:nvPr/>
              </p:nvSpPr>
              <p:spPr>
                <a:xfrm>
                  <a:off x="5236863" y="5941752"/>
                  <a:ext cx="54606" cy="54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06" h="54606" extrusionOk="0">
                      <a:moveTo>
                        <a:pt x="54607" y="0"/>
                      </a:moveTo>
                      <a:lnTo>
                        <a:pt x="0" y="54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054" name="Google Shape;3054;p35"/>
            <p:cNvGrpSpPr/>
            <p:nvPr/>
          </p:nvGrpSpPr>
          <p:grpSpPr>
            <a:xfrm>
              <a:off x="1708187" y="584960"/>
              <a:ext cx="1729577" cy="2116478"/>
              <a:chOff x="4718494" y="5889618"/>
              <a:chExt cx="632479" cy="773991"/>
            </a:xfrm>
          </p:grpSpPr>
          <p:sp>
            <p:nvSpPr>
              <p:cNvPr id="3055" name="Google Shape;3055;p35"/>
              <p:cNvSpPr/>
              <p:nvPr/>
            </p:nvSpPr>
            <p:spPr>
              <a:xfrm>
                <a:off x="4718544" y="5889618"/>
                <a:ext cx="632429" cy="773991"/>
              </a:xfrm>
              <a:custGeom>
                <a:avLst/>
                <a:gdLst/>
                <a:ahLst/>
                <a:cxnLst/>
                <a:rect l="l" t="t" r="r" b="b"/>
                <a:pathLst>
                  <a:path w="632429" h="773991" extrusionOk="0">
                    <a:moveTo>
                      <a:pt x="588458" y="0"/>
                    </a:moveTo>
                    <a:cubicBezTo>
                      <a:pt x="612743" y="0"/>
                      <a:pt x="632430" y="19687"/>
                      <a:pt x="632430" y="43972"/>
                    </a:cubicBezTo>
                    <a:lnTo>
                      <a:pt x="632430" y="730020"/>
                    </a:lnTo>
                    <a:cubicBezTo>
                      <a:pt x="632430" y="754305"/>
                      <a:pt x="612743" y="773992"/>
                      <a:pt x="588458" y="773992"/>
                    </a:cubicBezTo>
                    <a:lnTo>
                      <a:pt x="43972" y="773992"/>
                    </a:lnTo>
                    <a:cubicBezTo>
                      <a:pt x="19687" y="773992"/>
                      <a:pt x="0" y="754305"/>
                      <a:pt x="0" y="730020"/>
                    </a:cubicBezTo>
                    <a:lnTo>
                      <a:pt x="0" y="43972"/>
                    </a:lnTo>
                    <a:cubicBezTo>
                      <a:pt x="0" y="19687"/>
                      <a:pt x="19687" y="0"/>
                      <a:pt x="439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35"/>
              <p:cNvSpPr/>
              <p:nvPr/>
            </p:nvSpPr>
            <p:spPr>
              <a:xfrm>
                <a:off x="4718494" y="5889618"/>
                <a:ext cx="632429" cy="155312"/>
              </a:xfrm>
              <a:custGeom>
                <a:avLst/>
                <a:gdLst/>
                <a:ahLst/>
                <a:cxnLst/>
                <a:rect l="l" t="t" r="r" b="b"/>
                <a:pathLst>
                  <a:path w="632429" h="155312" extrusionOk="0">
                    <a:moveTo>
                      <a:pt x="44022" y="0"/>
                    </a:moveTo>
                    <a:lnTo>
                      <a:pt x="588457" y="0"/>
                    </a:lnTo>
                    <a:cubicBezTo>
                      <a:pt x="612744" y="0"/>
                      <a:pt x="632430" y="19736"/>
                      <a:pt x="632430" y="43972"/>
                    </a:cubicBezTo>
                    <a:lnTo>
                      <a:pt x="632430" y="155313"/>
                    </a:lnTo>
                    <a:lnTo>
                      <a:pt x="0" y="155313"/>
                    </a:lnTo>
                    <a:lnTo>
                      <a:pt x="0" y="43972"/>
                    </a:lnTo>
                    <a:cubicBezTo>
                      <a:pt x="0" y="19686"/>
                      <a:pt x="19736" y="0"/>
                      <a:pt x="43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35"/>
              <p:cNvSpPr/>
              <p:nvPr/>
            </p:nvSpPr>
            <p:spPr>
              <a:xfrm>
                <a:off x="5222420" y="5927309"/>
                <a:ext cx="83542" cy="83542"/>
              </a:xfrm>
              <a:custGeom>
                <a:avLst/>
                <a:gdLst/>
                <a:ahLst/>
                <a:cxnLst/>
                <a:rect l="l" t="t" r="r" b="b"/>
                <a:pathLst>
                  <a:path w="83542" h="83542" extrusionOk="0">
                    <a:moveTo>
                      <a:pt x="0" y="0"/>
                    </a:moveTo>
                    <a:lnTo>
                      <a:pt x="83543" y="0"/>
                    </a:lnTo>
                    <a:lnTo>
                      <a:pt x="83543" y="83543"/>
                    </a:lnTo>
                    <a:lnTo>
                      <a:pt x="0" y="83543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58" name="Google Shape;3058;p35"/>
              <p:cNvGrpSpPr/>
              <p:nvPr/>
            </p:nvGrpSpPr>
            <p:grpSpPr>
              <a:xfrm>
                <a:off x="5236863" y="5941752"/>
                <a:ext cx="54606" cy="54606"/>
                <a:chOff x="5236863" y="5941752"/>
                <a:chExt cx="54606" cy="54606"/>
              </a:xfrm>
            </p:grpSpPr>
            <p:sp>
              <p:nvSpPr>
                <p:cNvPr id="3059" name="Google Shape;3059;p35"/>
                <p:cNvSpPr/>
                <p:nvPr/>
              </p:nvSpPr>
              <p:spPr>
                <a:xfrm>
                  <a:off x="5236863" y="5941752"/>
                  <a:ext cx="54606" cy="54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06" h="54606" extrusionOk="0">
                      <a:moveTo>
                        <a:pt x="0" y="0"/>
                      </a:moveTo>
                      <a:lnTo>
                        <a:pt x="54607" y="54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0" name="Google Shape;3060;p35"/>
                <p:cNvSpPr/>
                <p:nvPr/>
              </p:nvSpPr>
              <p:spPr>
                <a:xfrm>
                  <a:off x="5236863" y="5941752"/>
                  <a:ext cx="54606" cy="54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06" h="54606" extrusionOk="0">
                      <a:moveTo>
                        <a:pt x="54607" y="0"/>
                      </a:moveTo>
                      <a:lnTo>
                        <a:pt x="0" y="54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" name="Google Shape;3030;p35">
            <a:extLst>
              <a:ext uri="{FF2B5EF4-FFF2-40B4-BE49-F238E27FC236}">
                <a16:creationId xmlns:a16="http://schemas.microsoft.com/office/drawing/2014/main" id="{0DC42FCB-CC41-D19F-EFC5-B4C8DCAE750D}"/>
              </a:ext>
            </a:extLst>
          </p:cNvPr>
          <p:cNvSpPr txBox="1">
            <a:spLocks/>
          </p:cNvSpPr>
          <p:nvPr/>
        </p:nvSpPr>
        <p:spPr>
          <a:xfrm>
            <a:off x="3838638" y="2761195"/>
            <a:ext cx="16251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US" sz="2000" dirty="0">
                <a:solidFill>
                  <a:srgbClr val="F7B702"/>
                </a:solidFill>
              </a:rPr>
              <a:t>H2O.ai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038815"/>
            <a:ext cx="5063658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6600" b="1" dirty="0"/>
              <a:t>Conclusion</a:t>
            </a:r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Recap of H2O.ai's benefits and an invitation for audience interaction.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030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36"/>
          <p:cNvSpPr txBox="1">
            <a:spLocks noGrp="1"/>
          </p:cNvSpPr>
          <p:nvPr>
            <p:ph type="title"/>
          </p:nvPr>
        </p:nvSpPr>
        <p:spPr>
          <a:xfrm>
            <a:off x="2261100" y="1694500"/>
            <a:ext cx="4621800" cy="17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Questions</a:t>
            </a:r>
            <a:br>
              <a:rPr lang="en" sz="4400" dirty="0"/>
            </a:br>
            <a:r>
              <a:rPr lang="en" sz="2000" dirty="0"/>
              <a:t>&amp;</a:t>
            </a:r>
            <a:br>
              <a:rPr lang="en" sz="4400" dirty="0"/>
            </a:br>
            <a:r>
              <a:rPr lang="en" sz="4400" dirty="0"/>
              <a:t>  </a:t>
            </a:r>
            <a:r>
              <a:rPr lang="fr-FR" sz="4400" dirty="0"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r>
              <a:rPr lang="en" sz="4400" dirty="0"/>
              <a:t>	</a:t>
            </a:r>
            <a:endParaRPr sz="4400" dirty="0"/>
          </a:p>
        </p:txBody>
      </p:sp>
      <p:grpSp>
        <p:nvGrpSpPr>
          <p:cNvPr id="3066" name="Google Shape;3066;p36"/>
          <p:cNvGrpSpPr/>
          <p:nvPr/>
        </p:nvGrpSpPr>
        <p:grpSpPr>
          <a:xfrm>
            <a:off x="713233" y="781993"/>
            <a:ext cx="1637139" cy="2341173"/>
            <a:chOff x="713233" y="781993"/>
            <a:chExt cx="1637139" cy="2341173"/>
          </a:xfrm>
        </p:grpSpPr>
        <p:grpSp>
          <p:nvGrpSpPr>
            <p:cNvPr id="3067" name="Google Shape;3067;p36"/>
            <p:cNvGrpSpPr/>
            <p:nvPr/>
          </p:nvGrpSpPr>
          <p:grpSpPr>
            <a:xfrm>
              <a:off x="713233" y="2450248"/>
              <a:ext cx="1118617" cy="672918"/>
              <a:chOff x="129240" y="3027854"/>
              <a:chExt cx="919462" cy="553113"/>
            </a:xfrm>
          </p:grpSpPr>
          <p:grpSp>
            <p:nvGrpSpPr>
              <p:cNvPr id="3068" name="Google Shape;3068;p36"/>
              <p:cNvGrpSpPr/>
              <p:nvPr/>
            </p:nvGrpSpPr>
            <p:grpSpPr>
              <a:xfrm>
                <a:off x="129240" y="3027854"/>
                <a:ext cx="742952" cy="480354"/>
                <a:chOff x="3739476" y="4787953"/>
                <a:chExt cx="397726" cy="257149"/>
              </a:xfrm>
            </p:grpSpPr>
            <p:sp>
              <p:nvSpPr>
                <p:cNvPr id="3069" name="Google Shape;3069;p36"/>
                <p:cNvSpPr/>
                <p:nvPr/>
              </p:nvSpPr>
              <p:spPr>
                <a:xfrm>
                  <a:off x="3739476" y="4787953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0"/>
                      </a:cubicBezTo>
                      <a:cubicBezTo>
                        <a:pt x="299843" y="71253"/>
                        <a:pt x="299843" y="71047"/>
                        <a:pt x="299843" y="70790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19"/>
                        <a:pt x="139549" y="39019"/>
                      </a:cubicBezTo>
                      <a:cubicBezTo>
                        <a:pt x="109783" y="39019"/>
                        <a:pt x="85672" y="63130"/>
                        <a:pt x="85672" y="92896"/>
                      </a:cubicBezTo>
                      <a:cubicBezTo>
                        <a:pt x="85672" y="95107"/>
                        <a:pt x="85826" y="97266"/>
                        <a:pt x="86083" y="99425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0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79"/>
                        <a:pt x="397727" y="163533"/>
                      </a:cubicBezTo>
                      <a:cubicBezTo>
                        <a:pt x="397727" y="112586"/>
                        <a:pt x="356445" y="71253"/>
                        <a:pt x="305447" y="712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0" name="Google Shape;3070;p36"/>
                <p:cNvSpPr/>
                <p:nvPr/>
              </p:nvSpPr>
              <p:spPr>
                <a:xfrm>
                  <a:off x="3912801" y="4833245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5"/>
                      </a:moveTo>
                      <a:cubicBezTo>
                        <a:pt x="411" y="31205"/>
                        <a:pt x="0" y="27452"/>
                        <a:pt x="0" y="23597"/>
                      </a:cubicBezTo>
                      <a:cubicBezTo>
                        <a:pt x="0" y="15165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1" name="Google Shape;3071;p36"/>
                <p:cNvSpPr/>
                <p:nvPr/>
              </p:nvSpPr>
              <p:spPr>
                <a:xfrm>
                  <a:off x="3925242" y="4800856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30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3" y="359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2" name="Google Shape;3072;p36"/>
                <p:cNvSpPr/>
                <p:nvPr/>
              </p:nvSpPr>
              <p:spPr>
                <a:xfrm>
                  <a:off x="3841034" y="4841624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3" name="Google Shape;3073;p36"/>
                <p:cNvSpPr/>
                <p:nvPr/>
              </p:nvSpPr>
              <p:spPr>
                <a:xfrm>
                  <a:off x="3774613" y="4899511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4" name="Google Shape;3074;p36"/>
                <p:cNvSpPr/>
                <p:nvPr/>
              </p:nvSpPr>
              <p:spPr>
                <a:xfrm>
                  <a:off x="3762634" y="4924599"/>
                  <a:ext cx="5603" cy="8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7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5" name="Google Shape;3075;p36"/>
                <p:cNvSpPr/>
                <p:nvPr/>
              </p:nvSpPr>
              <p:spPr>
                <a:xfrm>
                  <a:off x="3753998" y="4948556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6" name="Google Shape;3076;p36"/>
                <p:cNvSpPr/>
                <p:nvPr/>
              </p:nvSpPr>
              <p:spPr>
                <a:xfrm>
                  <a:off x="4009810" y="4870825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3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0"/>
                        <a:pt x="80353" y="16657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7" name="Google Shape;3077;p36"/>
                <p:cNvSpPr/>
                <p:nvPr/>
              </p:nvSpPr>
              <p:spPr>
                <a:xfrm>
                  <a:off x="4003590" y="4932876"/>
                  <a:ext cx="118035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35" h="98962" extrusionOk="0">
                      <a:moveTo>
                        <a:pt x="115928" y="0"/>
                      </a:moveTo>
                      <a:cubicBezTo>
                        <a:pt x="117316" y="5912"/>
                        <a:pt x="118036" y="12133"/>
                        <a:pt x="118036" y="18456"/>
                      </a:cubicBezTo>
                      <a:cubicBezTo>
                        <a:pt x="118036" y="62925"/>
                        <a:pt x="81998" y="98963"/>
                        <a:pt x="37529" y="98963"/>
                      </a:cubicBezTo>
                      <a:cubicBezTo>
                        <a:pt x="23957" y="98963"/>
                        <a:pt x="11207" y="95621"/>
                        <a:pt x="0" y="89709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8" name="Google Shape;3078;p36"/>
                <p:cNvSpPr/>
                <p:nvPr/>
              </p:nvSpPr>
              <p:spPr>
                <a:xfrm>
                  <a:off x="4108516" y="4907274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9" name="Google Shape;3079;p36"/>
                <p:cNvSpPr/>
                <p:nvPr/>
              </p:nvSpPr>
              <p:spPr>
                <a:xfrm>
                  <a:off x="3889564" y="5031839"/>
                  <a:ext cx="91559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59" h="5140" extrusionOk="0">
                      <a:moveTo>
                        <a:pt x="9156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80" name="Google Shape;3080;p36"/>
              <p:cNvGrpSpPr/>
              <p:nvPr/>
            </p:nvGrpSpPr>
            <p:grpSpPr>
              <a:xfrm>
                <a:off x="305749" y="3100613"/>
                <a:ext cx="742952" cy="480354"/>
                <a:chOff x="3791348" y="4809545"/>
                <a:chExt cx="397726" cy="257149"/>
              </a:xfrm>
            </p:grpSpPr>
            <p:sp>
              <p:nvSpPr>
                <p:cNvPr id="3081" name="Google Shape;3081;p36"/>
                <p:cNvSpPr/>
                <p:nvPr/>
              </p:nvSpPr>
              <p:spPr>
                <a:xfrm>
                  <a:off x="3791348" y="4809545"/>
                  <a:ext cx="397726" cy="2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726" h="257149" extrusionOk="0">
                      <a:moveTo>
                        <a:pt x="305550" y="71202"/>
                      </a:moveTo>
                      <a:cubicBezTo>
                        <a:pt x="303648" y="71202"/>
                        <a:pt x="301745" y="71356"/>
                        <a:pt x="299843" y="71511"/>
                      </a:cubicBezTo>
                      <a:cubicBezTo>
                        <a:pt x="299843" y="71254"/>
                        <a:pt x="299843" y="71048"/>
                        <a:pt x="299843" y="70791"/>
                      </a:cubicBezTo>
                      <a:cubicBezTo>
                        <a:pt x="299843" y="31668"/>
                        <a:pt x="268124" y="0"/>
                        <a:pt x="229053" y="0"/>
                      </a:cubicBezTo>
                      <a:cubicBezTo>
                        <a:pt x="199235" y="0"/>
                        <a:pt x="173736" y="18456"/>
                        <a:pt x="163300" y="44572"/>
                      </a:cubicBezTo>
                      <a:cubicBezTo>
                        <a:pt x="156154" y="41025"/>
                        <a:pt x="148083" y="39020"/>
                        <a:pt x="139549" y="39020"/>
                      </a:cubicBezTo>
                      <a:cubicBezTo>
                        <a:pt x="109783" y="39020"/>
                        <a:pt x="85672" y="63131"/>
                        <a:pt x="85672" y="92897"/>
                      </a:cubicBezTo>
                      <a:cubicBezTo>
                        <a:pt x="85672" y="95107"/>
                        <a:pt x="85826" y="97267"/>
                        <a:pt x="86084" y="99426"/>
                      </a:cubicBezTo>
                      <a:cubicBezTo>
                        <a:pt x="83770" y="99220"/>
                        <a:pt x="81405" y="99066"/>
                        <a:pt x="79040" y="99066"/>
                      </a:cubicBezTo>
                      <a:cubicBezTo>
                        <a:pt x="34211" y="99066"/>
                        <a:pt x="-1878" y="136389"/>
                        <a:pt x="76" y="181681"/>
                      </a:cubicBezTo>
                      <a:cubicBezTo>
                        <a:pt x="1978" y="224350"/>
                        <a:pt x="38787" y="257149"/>
                        <a:pt x="81508" y="257149"/>
                      </a:cubicBezTo>
                      <a:lnTo>
                        <a:pt x="305447" y="257149"/>
                      </a:lnTo>
                      <a:cubicBezTo>
                        <a:pt x="356394" y="257149"/>
                        <a:pt x="397727" y="214480"/>
                        <a:pt x="397727" y="163533"/>
                      </a:cubicBezTo>
                      <a:cubicBezTo>
                        <a:pt x="397727" y="112586"/>
                        <a:pt x="356445" y="71254"/>
                        <a:pt x="305447" y="712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2" name="Google Shape;3082;p36"/>
                <p:cNvSpPr/>
                <p:nvPr/>
              </p:nvSpPr>
              <p:spPr>
                <a:xfrm>
                  <a:off x="3964673" y="4854836"/>
                  <a:ext cx="5192" cy="34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34855" extrusionOk="0">
                      <a:moveTo>
                        <a:pt x="1131" y="34856"/>
                      </a:moveTo>
                      <a:cubicBezTo>
                        <a:pt x="411" y="31205"/>
                        <a:pt x="0" y="27453"/>
                        <a:pt x="0" y="23597"/>
                      </a:cubicBezTo>
                      <a:cubicBezTo>
                        <a:pt x="0" y="15166"/>
                        <a:pt x="1851" y="7197"/>
                        <a:pt x="5192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3" name="Google Shape;3083;p36"/>
                <p:cNvSpPr/>
                <p:nvPr/>
              </p:nvSpPr>
              <p:spPr>
                <a:xfrm>
                  <a:off x="3977114" y="4822448"/>
                  <a:ext cx="63233" cy="20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3" h="20769" extrusionOk="0">
                      <a:moveTo>
                        <a:pt x="0" y="20770"/>
                      </a:moveTo>
                      <a:cubicBezTo>
                        <a:pt x="10282" y="8123"/>
                        <a:pt x="25910" y="0"/>
                        <a:pt x="43492" y="0"/>
                      </a:cubicBezTo>
                      <a:cubicBezTo>
                        <a:pt x="50433" y="0"/>
                        <a:pt x="57116" y="1285"/>
                        <a:pt x="63234" y="3599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4" name="Google Shape;3084;p36"/>
                <p:cNvSpPr/>
                <p:nvPr/>
              </p:nvSpPr>
              <p:spPr>
                <a:xfrm>
                  <a:off x="3892854" y="4863216"/>
                  <a:ext cx="40664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4" h="40664" extrusionOk="0">
                      <a:moveTo>
                        <a:pt x="0" y="40665"/>
                      </a:moveTo>
                      <a:cubicBezTo>
                        <a:pt x="0" y="18199"/>
                        <a:pt x="18199" y="0"/>
                        <a:pt x="40665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36"/>
                <p:cNvSpPr/>
                <p:nvPr/>
              </p:nvSpPr>
              <p:spPr>
                <a:xfrm>
                  <a:off x="3826485" y="4921103"/>
                  <a:ext cx="45497" cy="1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7" h="18147" extrusionOk="0">
                      <a:moveTo>
                        <a:pt x="0" y="18148"/>
                      </a:moveTo>
                      <a:cubicBezTo>
                        <a:pt x="11876" y="6889"/>
                        <a:pt x="27864" y="0"/>
                        <a:pt x="45497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36"/>
                <p:cNvSpPr/>
                <p:nvPr/>
              </p:nvSpPr>
              <p:spPr>
                <a:xfrm>
                  <a:off x="3814506" y="4946242"/>
                  <a:ext cx="5603" cy="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3" h="8276" extrusionOk="0">
                      <a:moveTo>
                        <a:pt x="0" y="8277"/>
                      </a:moveTo>
                      <a:cubicBezTo>
                        <a:pt x="1645" y="5398"/>
                        <a:pt x="3547" y="2622"/>
                        <a:pt x="5604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36"/>
                <p:cNvSpPr/>
                <p:nvPr/>
              </p:nvSpPr>
              <p:spPr>
                <a:xfrm>
                  <a:off x="3805870" y="4970199"/>
                  <a:ext cx="66163" cy="8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63" h="83283" extrusionOk="0">
                      <a:moveTo>
                        <a:pt x="66164" y="83283"/>
                      </a:moveTo>
                      <a:cubicBezTo>
                        <a:pt x="29612" y="83283"/>
                        <a:pt x="0" y="53671"/>
                        <a:pt x="0" y="17119"/>
                      </a:cubicBezTo>
                      <a:cubicBezTo>
                        <a:pt x="0" y="11207"/>
                        <a:pt x="771" y="5501"/>
                        <a:pt x="2211" y="0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36"/>
                <p:cNvSpPr/>
                <p:nvPr/>
              </p:nvSpPr>
              <p:spPr>
                <a:xfrm>
                  <a:off x="4061682" y="4892468"/>
                  <a:ext cx="80352" cy="16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52" h="16656" extrusionOk="0">
                      <a:moveTo>
                        <a:pt x="0" y="6324"/>
                      </a:moveTo>
                      <a:cubicBezTo>
                        <a:pt x="9614" y="2262"/>
                        <a:pt x="20204" y="0"/>
                        <a:pt x="31360" y="0"/>
                      </a:cubicBezTo>
                      <a:cubicBezTo>
                        <a:pt x="49816" y="0"/>
                        <a:pt x="66781" y="6221"/>
                        <a:pt x="80353" y="16657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36"/>
                <p:cNvSpPr/>
                <p:nvPr/>
              </p:nvSpPr>
              <p:spPr>
                <a:xfrm>
                  <a:off x="4092991" y="4954467"/>
                  <a:ext cx="80506" cy="9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6" h="98962" extrusionOk="0">
                      <a:moveTo>
                        <a:pt x="78399" y="0"/>
                      </a:moveTo>
                      <a:cubicBezTo>
                        <a:pt x="79787" y="5912"/>
                        <a:pt x="80507" y="12133"/>
                        <a:pt x="80507" y="18456"/>
                      </a:cubicBezTo>
                      <a:cubicBezTo>
                        <a:pt x="80507" y="62925"/>
                        <a:pt x="44469" y="98963"/>
                        <a:pt x="0" y="9896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36"/>
                <p:cNvSpPr/>
                <p:nvPr/>
              </p:nvSpPr>
              <p:spPr>
                <a:xfrm>
                  <a:off x="4160388" y="4928917"/>
                  <a:ext cx="5552" cy="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" h="9921" extrusionOk="0">
                      <a:moveTo>
                        <a:pt x="0" y="0"/>
                      </a:moveTo>
                      <a:cubicBezTo>
                        <a:pt x="2056" y="3187"/>
                        <a:pt x="3907" y="6478"/>
                        <a:pt x="5552" y="9922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36"/>
                <p:cNvSpPr/>
                <p:nvPr/>
              </p:nvSpPr>
              <p:spPr>
                <a:xfrm>
                  <a:off x="3941385" y="5053482"/>
                  <a:ext cx="91611" cy="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11" h="5140" extrusionOk="0">
                      <a:moveTo>
                        <a:pt x="91611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92" name="Google Shape;3092;p36"/>
              <p:cNvSpPr/>
              <p:nvPr/>
            </p:nvSpPr>
            <p:spPr>
              <a:xfrm>
                <a:off x="475934" y="3291917"/>
                <a:ext cx="516707" cy="247601"/>
              </a:xfrm>
              <a:custGeom>
                <a:avLst/>
                <a:gdLst/>
                <a:ahLst/>
                <a:cxnLst/>
                <a:rect l="l" t="t" r="r" b="b"/>
                <a:pathLst>
                  <a:path w="276684" h="132584" extrusionOk="0">
                    <a:moveTo>
                      <a:pt x="210418" y="51"/>
                    </a:moveTo>
                    <a:cubicBezTo>
                      <a:pt x="246970" y="2159"/>
                      <a:pt x="276685" y="29715"/>
                      <a:pt x="276685" y="66318"/>
                    </a:cubicBezTo>
                    <a:cubicBezTo>
                      <a:pt x="276685" y="102922"/>
                      <a:pt x="247022" y="132585"/>
                      <a:pt x="210418" y="132585"/>
                    </a:cubicBezTo>
                    <a:lnTo>
                      <a:pt x="0" y="128266"/>
                    </a:lnTo>
                    <a:lnTo>
                      <a:pt x="211703" y="121840"/>
                    </a:lnTo>
                    <a:cubicBezTo>
                      <a:pt x="211703" y="121840"/>
                      <a:pt x="261930" y="119424"/>
                      <a:pt x="265118" y="66267"/>
                    </a:cubicBezTo>
                    <a:cubicBezTo>
                      <a:pt x="265118" y="66267"/>
                      <a:pt x="270310" y="20667"/>
                      <a:pt x="210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3" name="Google Shape;3093;p36"/>
            <p:cNvGrpSpPr/>
            <p:nvPr/>
          </p:nvGrpSpPr>
          <p:grpSpPr>
            <a:xfrm>
              <a:off x="1665848" y="781993"/>
              <a:ext cx="684524" cy="525095"/>
              <a:chOff x="3993398" y="256543"/>
              <a:chExt cx="684524" cy="525095"/>
            </a:xfrm>
          </p:grpSpPr>
          <p:sp>
            <p:nvSpPr>
              <p:cNvPr id="3094" name="Google Shape;3094;p36"/>
              <p:cNvSpPr/>
              <p:nvPr/>
            </p:nvSpPr>
            <p:spPr>
              <a:xfrm rot="10800000">
                <a:off x="4639162" y="574575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95" name="Google Shape;3095;p36"/>
              <p:cNvGrpSpPr/>
              <p:nvPr/>
            </p:nvGrpSpPr>
            <p:grpSpPr>
              <a:xfrm>
                <a:off x="3993398" y="457762"/>
                <a:ext cx="38757" cy="323875"/>
                <a:chOff x="2495188" y="231327"/>
                <a:chExt cx="26870" cy="224508"/>
              </a:xfrm>
            </p:grpSpPr>
            <p:sp>
              <p:nvSpPr>
                <p:cNvPr id="3096" name="Google Shape;3096;p36"/>
                <p:cNvSpPr/>
                <p:nvPr/>
              </p:nvSpPr>
              <p:spPr>
                <a:xfrm rot="-5400000">
                  <a:off x="2495188" y="231327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36"/>
                <p:cNvSpPr/>
                <p:nvPr/>
              </p:nvSpPr>
              <p:spPr>
                <a:xfrm rot="-5400000">
                  <a:off x="2495188" y="28073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36"/>
                <p:cNvSpPr/>
                <p:nvPr/>
              </p:nvSpPr>
              <p:spPr>
                <a:xfrm rot="-5400000">
                  <a:off x="2495188" y="33014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36"/>
                <p:cNvSpPr/>
                <p:nvPr/>
              </p:nvSpPr>
              <p:spPr>
                <a:xfrm rot="-5400000">
                  <a:off x="2495188" y="379556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36"/>
                <p:cNvSpPr/>
                <p:nvPr/>
              </p:nvSpPr>
              <p:spPr>
                <a:xfrm rot="-5400000">
                  <a:off x="2495188" y="428965"/>
                  <a:ext cx="26870" cy="26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0" h="26870" extrusionOk="0">
                      <a:moveTo>
                        <a:pt x="0" y="0"/>
                      </a:moveTo>
                      <a:lnTo>
                        <a:pt x="26871" y="0"/>
                      </a:lnTo>
                      <a:lnTo>
                        <a:pt x="26871" y="26871"/>
                      </a:lnTo>
                      <a:lnTo>
                        <a:pt x="0" y="26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01" name="Google Shape;3101;p36"/>
              <p:cNvSpPr/>
              <p:nvPr/>
            </p:nvSpPr>
            <p:spPr>
              <a:xfrm rot="-5400000">
                <a:off x="4399953" y="256543"/>
                <a:ext cx="38760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2" name="Google Shape;3102;p36"/>
          <p:cNvGrpSpPr/>
          <p:nvPr/>
        </p:nvGrpSpPr>
        <p:grpSpPr>
          <a:xfrm>
            <a:off x="6973207" y="907232"/>
            <a:ext cx="1187953" cy="1988345"/>
            <a:chOff x="6973207" y="907232"/>
            <a:chExt cx="1187953" cy="1988345"/>
          </a:xfrm>
        </p:grpSpPr>
        <p:grpSp>
          <p:nvGrpSpPr>
            <p:cNvPr id="3103" name="Google Shape;3103;p36"/>
            <p:cNvGrpSpPr/>
            <p:nvPr/>
          </p:nvGrpSpPr>
          <p:grpSpPr>
            <a:xfrm>
              <a:off x="6973207" y="907232"/>
              <a:ext cx="1187953" cy="1024649"/>
              <a:chOff x="5759276" y="1061220"/>
              <a:chExt cx="1951624" cy="1683340"/>
            </a:xfrm>
          </p:grpSpPr>
          <p:sp>
            <p:nvSpPr>
              <p:cNvPr id="3104" name="Google Shape;3104;p36"/>
              <p:cNvSpPr/>
              <p:nvPr/>
            </p:nvSpPr>
            <p:spPr>
              <a:xfrm>
                <a:off x="5759276" y="1061220"/>
                <a:ext cx="1951624" cy="1683340"/>
              </a:xfrm>
              <a:custGeom>
                <a:avLst/>
                <a:gdLst/>
                <a:ahLst/>
                <a:cxnLst/>
                <a:rect l="l" t="t" r="r" b="b"/>
                <a:pathLst>
                  <a:path w="355649" h="306759" extrusionOk="0">
                    <a:moveTo>
                      <a:pt x="311900" y="42927"/>
                    </a:moveTo>
                    <a:lnTo>
                      <a:pt x="279204" y="42927"/>
                    </a:lnTo>
                    <a:cubicBezTo>
                      <a:pt x="274114" y="42927"/>
                      <a:pt x="269796" y="39483"/>
                      <a:pt x="268614" y="34547"/>
                    </a:cubicBezTo>
                    <a:lnTo>
                      <a:pt x="268408" y="33725"/>
                    </a:lnTo>
                    <a:cubicBezTo>
                      <a:pt x="263729" y="13881"/>
                      <a:pt x="246199" y="0"/>
                      <a:pt x="225789" y="0"/>
                    </a:cubicBezTo>
                    <a:lnTo>
                      <a:pt x="129911" y="0"/>
                    </a:lnTo>
                    <a:cubicBezTo>
                      <a:pt x="109501" y="0"/>
                      <a:pt x="91971" y="13881"/>
                      <a:pt x="87293" y="33725"/>
                    </a:cubicBezTo>
                    <a:lnTo>
                      <a:pt x="87087" y="34547"/>
                    </a:lnTo>
                    <a:cubicBezTo>
                      <a:pt x="85905" y="39483"/>
                      <a:pt x="81587" y="42927"/>
                      <a:pt x="76497" y="42927"/>
                    </a:cubicBezTo>
                    <a:lnTo>
                      <a:pt x="43800" y="42927"/>
                    </a:lnTo>
                    <a:cubicBezTo>
                      <a:pt x="19638" y="42927"/>
                      <a:pt x="0" y="62565"/>
                      <a:pt x="0" y="86728"/>
                    </a:cubicBezTo>
                    <a:lnTo>
                      <a:pt x="0" y="262959"/>
                    </a:lnTo>
                    <a:cubicBezTo>
                      <a:pt x="0" y="287121"/>
                      <a:pt x="19638" y="306760"/>
                      <a:pt x="43800" y="306760"/>
                    </a:cubicBezTo>
                    <a:lnTo>
                      <a:pt x="311848" y="306760"/>
                    </a:lnTo>
                    <a:cubicBezTo>
                      <a:pt x="336011" y="306760"/>
                      <a:pt x="355649" y="287121"/>
                      <a:pt x="355649" y="262959"/>
                    </a:cubicBezTo>
                    <a:lnTo>
                      <a:pt x="355649" y="86728"/>
                    </a:lnTo>
                    <a:cubicBezTo>
                      <a:pt x="355649" y="62565"/>
                      <a:pt x="336011" y="42927"/>
                      <a:pt x="311848" y="429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6"/>
              <p:cNvSpPr/>
              <p:nvPr/>
            </p:nvSpPr>
            <p:spPr>
              <a:xfrm>
                <a:off x="5850097" y="1151767"/>
                <a:ext cx="1771074" cy="1502505"/>
              </a:xfrm>
              <a:custGeom>
                <a:avLst/>
                <a:gdLst/>
                <a:ahLst/>
                <a:cxnLst/>
                <a:rect l="l" t="t" r="r" b="b"/>
                <a:pathLst>
                  <a:path w="322747" h="273805" extrusionOk="0">
                    <a:moveTo>
                      <a:pt x="236071" y="21849"/>
                    </a:moveTo>
                    <a:lnTo>
                      <a:pt x="235866" y="21027"/>
                    </a:lnTo>
                    <a:cubicBezTo>
                      <a:pt x="232935" y="8688"/>
                      <a:pt x="221934" y="0"/>
                      <a:pt x="209287" y="0"/>
                    </a:cubicBezTo>
                    <a:lnTo>
                      <a:pt x="113409" y="0"/>
                    </a:lnTo>
                    <a:cubicBezTo>
                      <a:pt x="100711" y="0"/>
                      <a:pt x="89709" y="8688"/>
                      <a:pt x="86830" y="21027"/>
                    </a:cubicBezTo>
                    <a:lnTo>
                      <a:pt x="86625" y="21849"/>
                    </a:lnTo>
                    <a:cubicBezTo>
                      <a:pt x="83694" y="34187"/>
                      <a:pt x="72693" y="42875"/>
                      <a:pt x="60046" y="42875"/>
                    </a:cubicBezTo>
                    <a:lnTo>
                      <a:pt x="27349" y="42875"/>
                    </a:lnTo>
                    <a:cubicBezTo>
                      <a:pt x="12235" y="42875"/>
                      <a:pt x="0" y="55111"/>
                      <a:pt x="0" y="70225"/>
                    </a:cubicBezTo>
                    <a:lnTo>
                      <a:pt x="0" y="246456"/>
                    </a:lnTo>
                    <a:cubicBezTo>
                      <a:pt x="0" y="261571"/>
                      <a:pt x="12235" y="273806"/>
                      <a:pt x="27349" y="273806"/>
                    </a:cubicBezTo>
                    <a:lnTo>
                      <a:pt x="295398" y="273806"/>
                    </a:lnTo>
                    <a:cubicBezTo>
                      <a:pt x="310512" y="273806"/>
                      <a:pt x="322748" y="261571"/>
                      <a:pt x="322748" y="246456"/>
                    </a:cubicBezTo>
                    <a:lnTo>
                      <a:pt x="322748" y="70225"/>
                    </a:lnTo>
                    <a:cubicBezTo>
                      <a:pt x="322748" y="55111"/>
                      <a:pt x="310512" y="42875"/>
                      <a:pt x="295398" y="42875"/>
                    </a:cubicBezTo>
                    <a:lnTo>
                      <a:pt x="262701" y="42875"/>
                    </a:lnTo>
                    <a:cubicBezTo>
                      <a:pt x="250003" y="42875"/>
                      <a:pt x="239002" y="34187"/>
                      <a:pt x="236123" y="2184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6"/>
              <p:cNvSpPr/>
              <p:nvPr/>
            </p:nvSpPr>
            <p:spPr>
              <a:xfrm>
                <a:off x="6734599" y="1151767"/>
                <a:ext cx="886100" cy="1502790"/>
              </a:xfrm>
              <a:custGeom>
                <a:avLst/>
                <a:gdLst/>
                <a:ahLst/>
                <a:cxnLst/>
                <a:rect l="l" t="t" r="r" b="b"/>
                <a:pathLst>
                  <a:path w="161476" h="273857" extrusionOk="0">
                    <a:moveTo>
                      <a:pt x="0" y="273806"/>
                    </a:moveTo>
                    <a:lnTo>
                      <a:pt x="134127" y="273806"/>
                    </a:lnTo>
                    <a:cubicBezTo>
                      <a:pt x="149241" y="273806"/>
                      <a:pt x="161477" y="261571"/>
                      <a:pt x="161477" y="246456"/>
                    </a:cubicBezTo>
                    <a:lnTo>
                      <a:pt x="161477" y="70225"/>
                    </a:lnTo>
                    <a:cubicBezTo>
                      <a:pt x="161477" y="55111"/>
                      <a:pt x="149241" y="42875"/>
                      <a:pt x="134127" y="42875"/>
                    </a:cubicBezTo>
                    <a:lnTo>
                      <a:pt x="101430" y="42875"/>
                    </a:lnTo>
                    <a:cubicBezTo>
                      <a:pt x="88732" y="42875"/>
                      <a:pt x="77731" y="34187"/>
                      <a:pt x="74852" y="21849"/>
                    </a:cubicBezTo>
                    <a:lnTo>
                      <a:pt x="74646" y="21027"/>
                    </a:lnTo>
                    <a:cubicBezTo>
                      <a:pt x="71716" y="8688"/>
                      <a:pt x="60714" y="0"/>
                      <a:pt x="48068" y="0"/>
                    </a:cubicBezTo>
                    <a:lnTo>
                      <a:pt x="0" y="0"/>
                    </a:lnTo>
                    <a:lnTo>
                      <a:pt x="0" y="27385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6"/>
              <p:cNvSpPr/>
              <p:nvPr/>
            </p:nvSpPr>
            <p:spPr>
              <a:xfrm rot="-4488397">
                <a:off x="6468332" y="1661814"/>
                <a:ext cx="564373" cy="564373"/>
              </a:xfrm>
              <a:custGeom>
                <a:avLst/>
                <a:gdLst/>
                <a:ahLst/>
                <a:cxnLst/>
                <a:rect l="l" t="t" r="r" b="b"/>
                <a:pathLst>
                  <a:path w="102715" h="102715" extrusionOk="0">
                    <a:moveTo>
                      <a:pt x="102716" y="51358"/>
                    </a:moveTo>
                    <a:cubicBezTo>
                      <a:pt x="102716" y="79722"/>
                      <a:pt x="79722" y="102716"/>
                      <a:pt x="51358" y="102716"/>
                    </a:cubicBezTo>
                    <a:cubicBezTo>
                      <a:pt x="22994" y="102716"/>
                      <a:pt x="0" y="79722"/>
                      <a:pt x="0" y="51358"/>
                    </a:cubicBezTo>
                    <a:cubicBezTo>
                      <a:pt x="0" y="22994"/>
                      <a:pt x="22994" y="0"/>
                      <a:pt x="51358" y="0"/>
                    </a:cubicBezTo>
                    <a:cubicBezTo>
                      <a:pt x="79722" y="0"/>
                      <a:pt x="102716" y="22994"/>
                      <a:pt x="102716" y="5135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6"/>
              <p:cNvSpPr/>
              <p:nvPr/>
            </p:nvSpPr>
            <p:spPr>
              <a:xfrm>
                <a:off x="6366526" y="1562870"/>
                <a:ext cx="762252" cy="762252"/>
              </a:xfrm>
              <a:custGeom>
                <a:avLst/>
                <a:gdLst/>
                <a:ahLst/>
                <a:cxnLst/>
                <a:rect l="l" t="t" r="r" b="b"/>
                <a:pathLst>
                  <a:path w="138907" h="138907" extrusionOk="0">
                    <a:moveTo>
                      <a:pt x="138908" y="69454"/>
                    </a:moveTo>
                    <a:cubicBezTo>
                      <a:pt x="138908" y="107812"/>
                      <a:pt x="107812" y="138908"/>
                      <a:pt x="69454" y="138908"/>
                    </a:cubicBezTo>
                    <a:cubicBezTo>
                      <a:pt x="31095" y="138908"/>
                      <a:pt x="0" y="107812"/>
                      <a:pt x="0" y="69454"/>
                    </a:cubicBezTo>
                    <a:cubicBezTo>
                      <a:pt x="0" y="31096"/>
                      <a:pt x="31095" y="0"/>
                      <a:pt x="69454" y="0"/>
                    </a:cubicBezTo>
                    <a:cubicBezTo>
                      <a:pt x="107812" y="0"/>
                      <a:pt x="138908" y="31096"/>
                      <a:pt x="138908" y="6945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6"/>
              <p:cNvSpPr/>
              <p:nvPr/>
            </p:nvSpPr>
            <p:spPr>
              <a:xfrm>
                <a:off x="6883526" y="2249568"/>
                <a:ext cx="652513" cy="319910"/>
              </a:xfrm>
              <a:custGeom>
                <a:avLst/>
                <a:gdLst/>
                <a:ahLst/>
                <a:cxnLst/>
                <a:rect l="l" t="t" r="r" b="b"/>
                <a:pathLst>
                  <a:path w="118909" h="58298" extrusionOk="0">
                    <a:moveTo>
                      <a:pt x="118910" y="0"/>
                    </a:moveTo>
                    <a:lnTo>
                      <a:pt x="118910" y="39534"/>
                    </a:lnTo>
                    <a:cubicBezTo>
                      <a:pt x="118910" y="49867"/>
                      <a:pt x="110530" y="58298"/>
                      <a:pt x="100145" y="58298"/>
                    </a:cubicBezTo>
                    <a:lnTo>
                      <a:pt x="0" y="582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6"/>
              <p:cNvSpPr/>
              <p:nvPr/>
            </p:nvSpPr>
            <p:spPr>
              <a:xfrm>
                <a:off x="5927378" y="1462888"/>
                <a:ext cx="245994" cy="319905"/>
              </a:xfrm>
              <a:custGeom>
                <a:avLst/>
                <a:gdLst/>
                <a:ahLst/>
                <a:cxnLst/>
                <a:rect l="l" t="t" r="r" b="b"/>
                <a:pathLst>
                  <a:path w="44828" h="58297" extrusionOk="0">
                    <a:moveTo>
                      <a:pt x="0" y="58298"/>
                    </a:moveTo>
                    <a:lnTo>
                      <a:pt x="0" y="18764"/>
                    </a:lnTo>
                    <a:cubicBezTo>
                      <a:pt x="0" y="8431"/>
                      <a:pt x="8380" y="0"/>
                      <a:pt x="18765" y="0"/>
                    </a:cubicBezTo>
                    <a:lnTo>
                      <a:pt x="44829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6"/>
              <p:cNvSpPr/>
              <p:nvPr/>
            </p:nvSpPr>
            <p:spPr>
              <a:xfrm>
                <a:off x="5927378" y="1853545"/>
                <a:ext cx="28206" cy="149798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27298" extrusionOk="0">
                    <a:moveTo>
                      <a:pt x="0" y="0"/>
                    </a:moveTo>
                    <a:lnTo>
                      <a:pt x="0" y="272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6"/>
              <p:cNvSpPr/>
              <p:nvPr/>
            </p:nvSpPr>
            <p:spPr>
              <a:xfrm>
                <a:off x="7535901" y="2118124"/>
                <a:ext cx="28206" cy="851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5525" extrusionOk="0">
                    <a:moveTo>
                      <a:pt x="0" y="1552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6"/>
              <p:cNvSpPr/>
              <p:nvPr/>
            </p:nvSpPr>
            <p:spPr>
              <a:xfrm>
                <a:off x="7535901" y="1805597"/>
                <a:ext cx="28206" cy="24035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43800" extrusionOk="0">
                    <a:moveTo>
                      <a:pt x="0" y="4380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4" name="Google Shape;3114;p36"/>
            <p:cNvGrpSpPr/>
            <p:nvPr/>
          </p:nvGrpSpPr>
          <p:grpSpPr>
            <a:xfrm rot="5400000">
              <a:off x="7692027" y="2714279"/>
              <a:ext cx="323832" cy="38763"/>
              <a:chOff x="2428533" y="2718495"/>
              <a:chExt cx="224509" cy="26870"/>
            </a:xfrm>
          </p:grpSpPr>
          <p:sp>
            <p:nvSpPr>
              <p:cNvPr id="3115" name="Google Shape;3115;p36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6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6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6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6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0" name="Google Shape;3120;p36"/>
          <p:cNvGrpSpPr/>
          <p:nvPr/>
        </p:nvGrpSpPr>
        <p:grpSpPr>
          <a:xfrm>
            <a:off x="2586027" y="3904443"/>
            <a:ext cx="2444428" cy="865372"/>
            <a:chOff x="2586027" y="3904443"/>
            <a:chExt cx="2444428" cy="865372"/>
          </a:xfrm>
        </p:grpSpPr>
        <p:grpSp>
          <p:nvGrpSpPr>
            <p:cNvPr id="3121" name="Google Shape;3121;p36"/>
            <p:cNvGrpSpPr/>
            <p:nvPr/>
          </p:nvGrpSpPr>
          <p:grpSpPr>
            <a:xfrm>
              <a:off x="4075859" y="3904443"/>
              <a:ext cx="954596" cy="865372"/>
              <a:chOff x="8954399" y="151150"/>
              <a:chExt cx="358391" cy="324951"/>
            </a:xfrm>
          </p:grpSpPr>
          <p:sp>
            <p:nvSpPr>
              <p:cNvPr id="3122" name="Google Shape;3122;p36"/>
              <p:cNvSpPr/>
              <p:nvPr/>
            </p:nvSpPr>
            <p:spPr>
              <a:xfrm>
                <a:off x="8954399" y="321533"/>
                <a:ext cx="358340" cy="154568"/>
              </a:xfrm>
              <a:custGeom>
                <a:avLst/>
                <a:gdLst/>
                <a:ahLst/>
                <a:cxnLst/>
                <a:rect l="l" t="t" r="r" b="b"/>
                <a:pathLst>
                  <a:path w="358340" h="154568" extrusionOk="0">
                    <a:moveTo>
                      <a:pt x="271810" y="957"/>
                    </a:moveTo>
                    <a:cubicBezTo>
                      <a:pt x="269034" y="-739"/>
                      <a:pt x="265384" y="-122"/>
                      <a:pt x="263276" y="2345"/>
                    </a:cubicBezTo>
                    <a:cubicBezTo>
                      <a:pt x="243175" y="26456"/>
                      <a:pt x="213049" y="41879"/>
                      <a:pt x="179222" y="41879"/>
                    </a:cubicBezTo>
                    <a:cubicBezTo>
                      <a:pt x="145395" y="41879"/>
                      <a:pt x="115217" y="26456"/>
                      <a:pt x="95168" y="2345"/>
                    </a:cubicBezTo>
                    <a:cubicBezTo>
                      <a:pt x="93111" y="-122"/>
                      <a:pt x="89410" y="-739"/>
                      <a:pt x="86634" y="957"/>
                    </a:cubicBezTo>
                    <a:cubicBezTo>
                      <a:pt x="36715" y="31083"/>
                      <a:pt x="2682" y="84857"/>
                      <a:pt x="9" y="146754"/>
                    </a:cubicBezTo>
                    <a:cubicBezTo>
                      <a:pt x="-197" y="151021"/>
                      <a:pt x="3145" y="154568"/>
                      <a:pt x="7360" y="154568"/>
                    </a:cubicBezTo>
                    <a:lnTo>
                      <a:pt x="350980" y="154568"/>
                    </a:lnTo>
                    <a:cubicBezTo>
                      <a:pt x="355247" y="154568"/>
                      <a:pt x="358537" y="150970"/>
                      <a:pt x="358332" y="146754"/>
                    </a:cubicBezTo>
                    <a:cubicBezTo>
                      <a:pt x="355658" y="84857"/>
                      <a:pt x="321625" y="31134"/>
                      <a:pt x="271707" y="95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6"/>
              <p:cNvSpPr/>
              <p:nvPr/>
            </p:nvSpPr>
            <p:spPr>
              <a:xfrm rot="-1359176">
                <a:off x="9054744" y="175478"/>
                <a:ext cx="157971" cy="157971"/>
              </a:xfrm>
              <a:custGeom>
                <a:avLst/>
                <a:gdLst/>
                <a:ahLst/>
                <a:cxnLst/>
                <a:rect l="l" t="t" r="r" b="b"/>
                <a:pathLst>
                  <a:path w="158032" h="158032" extrusionOk="0">
                    <a:moveTo>
                      <a:pt x="158032" y="79016"/>
                    </a:moveTo>
                    <a:cubicBezTo>
                      <a:pt x="158032" y="122656"/>
                      <a:pt x="122656" y="158032"/>
                      <a:pt x="79016" y="158032"/>
                    </a:cubicBezTo>
                    <a:cubicBezTo>
                      <a:pt x="35377" y="158032"/>
                      <a:pt x="0" y="122656"/>
                      <a:pt x="0" y="79016"/>
                    </a:cubicBezTo>
                    <a:cubicBezTo>
                      <a:pt x="0" y="35377"/>
                      <a:pt x="35377" y="0"/>
                      <a:pt x="79016" y="0"/>
                    </a:cubicBezTo>
                    <a:cubicBezTo>
                      <a:pt x="122656" y="0"/>
                      <a:pt x="158032" y="35377"/>
                      <a:pt x="158032" y="7901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4" name="Google Shape;3124;p36"/>
              <p:cNvGrpSpPr/>
              <p:nvPr/>
            </p:nvGrpSpPr>
            <p:grpSpPr>
              <a:xfrm>
                <a:off x="9133620" y="174843"/>
                <a:ext cx="179170" cy="301258"/>
                <a:chOff x="9133620" y="174843"/>
                <a:chExt cx="179170" cy="301258"/>
              </a:xfrm>
            </p:grpSpPr>
            <p:sp>
              <p:nvSpPr>
                <p:cNvPr id="3125" name="Google Shape;3125;p36"/>
                <p:cNvSpPr/>
                <p:nvPr/>
              </p:nvSpPr>
              <p:spPr>
                <a:xfrm>
                  <a:off x="9133620" y="321533"/>
                  <a:ext cx="179170" cy="15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70" h="154568" extrusionOk="0">
                      <a:moveTo>
                        <a:pt x="84054" y="2345"/>
                      </a:moveTo>
                      <a:cubicBezTo>
                        <a:pt x="63953" y="26456"/>
                        <a:pt x="33827" y="41879"/>
                        <a:pt x="0" y="41879"/>
                      </a:cubicBezTo>
                      <a:lnTo>
                        <a:pt x="0" y="154568"/>
                      </a:lnTo>
                      <a:lnTo>
                        <a:pt x="171810" y="154568"/>
                      </a:lnTo>
                      <a:cubicBezTo>
                        <a:pt x="176077" y="154568"/>
                        <a:pt x="179367" y="150970"/>
                        <a:pt x="179161" y="146754"/>
                      </a:cubicBezTo>
                      <a:cubicBezTo>
                        <a:pt x="176488" y="84857"/>
                        <a:pt x="142455" y="31134"/>
                        <a:pt x="92537" y="957"/>
                      </a:cubicBezTo>
                      <a:cubicBezTo>
                        <a:pt x="89760" y="-739"/>
                        <a:pt x="86111" y="-122"/>
                        <a:pt x="84003" y="234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36"/>
                <p:cNvSpPr/>
                <p:nvPr/>
              </p:nvSpPr>
              <p:spPr>
                <a:xfrm>
                  <a:off x="9133620" y="174843"/>
                  <a:ext cx="79016" cy="158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16" h="158032" extrusionOk="0">
                      <a:moveTo>
                        <a:pt x="79016" y="79016"/>
                      </a:moveTo>
                      <a:cubicBezTo>
                        <a:pt x="79016" y="35370"/>
                        <a:pt x="43646" y="0"/>
                        <a:pt x="0" y="0"/>
                      </a:cubicBezTo>
                      <a:lnTo>
                        <a:pt x="0" y="158032"/>
                      </a:lnTo>
                      <a:cubicBezTo>
                        <a:pt x="43646" y="158032"/>
                        <a:pt x="79016" y="122663"/>
                        <a:pt x="79016" y="7901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27" name="Google Shape;3127;p36"/>
              <p:cNvGrpSpPr/>
              <p:nvPr/>
            </p:nvGrpSpPr>
            <p:grpSpPr>
              <a:xfrm>
                <a:off x="9026740" y="387677"/>
                <a:ext cx="213812" cy="56138"/>
                <a:chOff x="9026740" y="387677"/>
                <a:chExt cx="213812" cy="56138"/>
              </a:xfrm>
            </p:grpSpPr>
            <p:grpSp>
              <p:nvGrpSpPr>
                <p:cNvPr id="3128" name="Google Shape;3128;p36"/>
                <p:cNvGrpSpPr/>
                <p:nvPr/>
              </p:nvGrpSpPr>
              <p:grpSpPr>
                <a:xfrm>
                  <a:off x="9026740" y="387677"/>
                  <a:ext cx="56139" cy="56138"/>
                  <a:chOff x="9026740" y="387677"/>
                  <a:chExt cx="56139" cy="56138"/>
                </a:xfrm>
              </p:grpSpPr>
              <p:sp>
                <p:nvSpPr>
                  <p:cNvPr id="3129" name="Google Shape;3129;p36"/>
                  <p:cNvSpPr/>
                  <p:nvPr/>
                </p:nvSpPr>
                <p:spPr>
                  <a:xfrm>
                    <a:off x="9026740" y="387677"/>
                    <a:ext cx="56139" cy="56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9" h="56138" extrusionOk="0">
                        <a:moveTo>
                          <a:pt x="56139" y="28069"/>
                        </a:moveTo>
                        <a:cubicBezTo>
                          <a:pt x="56139" y="43595"/>
                          <a:pt x="43544" y="56139"/>
                          <a:pt x="28070" y="56139"/>
                        </a:cubicBezTo>
                        <a:cubicBezTo>
                          <a:pt x="12596" y="56139"/>
                          <a:pt x="0" y="43544"/>
                          <a:pt x="0" y="28069"/>
                        </a:cubicBezTo>
                        <a:cubicBezTo>
                          <a:pt x="0" y="12595"/>
                          <a:pt x="12596" y="0"/>
                          <a:pt x="28070" y="0"/>
                        </a:cubicBezTo>
                        <a:cubicBezTo>
                          <a:pt x="43544" y="0"/>
                          <a:pt x="56139" y="12595"/>
                          <a:pt x="56139" y="2806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0" name="Google Shape;3130;p36"/>
                  <p:cNvSpPr/>
                  <p:nvPr/>
                </p:nvSpPr>
                <p:spPr>
                  <a:xfrm>
                    <a:off x="9037845" y="398781"/>
                    <a:ext cx="33930" cy="3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30" h="33930" extrusionOk="0">
                        <a:moveTo>
                          <a:pt x="33930" y="16965"/>
                        </a:moveTo>
                        <a:cubicBezTo>
                          <a:pt x="33930" y="26322"/>
                          <a:pt x="26322" y="33930"/>
                          <a:pt x="16965" y="33930"/>
                        </a:cubicBezTo>
                        <a:cubicBezTo>
                          <a:pt x="7608" y="33930"/>
                          <a:pt x="0" y="26322"/>
                          <a:pt x="0" y="16965"/>
                        </a:cubicBezTo>
                        <a:cubicBezTo>
                          <a:pt x="0" y="7609"/>
                          <a:pt x="7608" y="0"/>
                          <a:pt x="16965" y="0"/>
                        </a:cubicBezTo>
                        <a:cubicBezTo>
                          <a:pt x="26322" y="0"/>
                          <a:pt x="33930" y="7609"/>
                          <a:pt x="33930" y="16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31" name="Google Shape;3131;p36"/>
                <p:cNvGrpSpPr/>
                <p:nvPr/>
              </p:nvGrpSpPr>
              <p:grpSpPr>
                <a:xfrm>
                  <a:off x="9105551" y="387677"/>
                  <a:ext cx="56138" cy="56138"/>
                  <a:chOff x="9105551" y="387677"/>
                  <a:chExt cx="56138" cy="56138"/>
                </a:xfrm>
              </p:grpSpPr>
              <p:sp>
                <p:nvSpPr>
                  <p:cNvPr id="3132" name="Google Shape;3132;p36"/>
                  <p:cNvSpPr/>
                  <p:nvPr/>
                </p:nvSpPr>
                <p:spPr>
                  <a:xfrm>
                    <a:off x="9105551" y="387677"/>
                    <a:ext cx="56138" cy="56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8" h="56138" extrusionOk="0">
                        <a:moveTo>
                          <a:pt x="56139" y="28069"/>
                        </a:moveTo>
                        <a:cubicBezTo>
                          <a:pt x="56139" y="43595"/>
                          <a:pt x="43544" y="56139"/>
                          <a:pt x="28069" y="56139"/>
                        </a:cubicBezTo>
                        <a:cubicBezTo>
                          <a:pt x="12595" y="56139"/>
                          <a:pt x="0" y="43544"/>
                          <a:pt x="0" y="28069"/>
                        </a:cubicBezTo>
                        <a:cubicBezTo>
                          <a:pt x="0" y="12595"/>
                          <a:pt x="12595" y="0"/>
                          <a:pt x="28069" y="0"/>
                        </a:cubicBezTo>
                        <a:cubicBezTo>
                          <a:pt x="43544" y="0"/>
                          <a:pt x="56139" y="12595"/>
                          <a:pt x="56139" y="2806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3" name="Google Shape;3133;p36"/>
                  <p:cNvSpPr/>
                  <p:nvPr/>
                </p:nvSpPr>
                <p:spPr>
                  <a:xfrm>
                    <a:off x="9116655" y="398781"/>
                    <a:ext cx="33930" cy="3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30" h="33930" extrusionOk="0">
                        <a:moveTo>
                          <a:pt x="33931" y="16965"/>
                        </a:moveTo>
                        <a:cubicBezTo>
                          <a:pt x="33931" y="26322"/>
                          <a:pt x="26322" y="33930"/>
                          <a:pt x="16965" y="33930"/>
                        </a:cubicBezTo>
                        <a:cubicBezTo>
                          <a:pt x="7609" y="33930"/>
                          <a:pt x="0" y="26322"/>
                          <a:pt x="0" y="16965"/>
                        </a:cubicBezTo>
                        <a:cubicBezTo>
                          <a:pt x="0" y="7609"/>
                          <a:pt x="7609" y="0"/>
                          <a:pt x="16965" y="0"/>
                        </a:cubicBezTo>
                        <a:cubicBezTo>
                          <a:pt x="26322" y="0"/>
                          <a:pt x="33931" y="7609"/>
                          <a:pt x="33931" y="16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34" name="Google Shape;3134;p36"/>
                <p:cNvGrpSpPr/>
                <p:nvPr/>
              </p:nvGrpSpPr>
              <p:grpSpPr>
                <a:xfrm>
                  <a:off x="9184413" y="387677"/>
                  <a:ext cx="56139" cy="56138"/>
                  <a:chOff x="9184413" y="387677"/>
                  <a:chExt cx="56139" cy="56138"/>
                </a:xfrm>
              </p:grpSpPr>
              <p:sp>
                <p:nvSpPr>
                  <p:cNvPr id="3135" name="Google Shape;3135;p36"/>
                  <p:cNvSpPr/>
                  <p:nvPr/>
                </p:nvSpPr>
                <p:spPr>
                  <a:xfrm>
                    <a:off x="9184413" y="387677"/>
                    <a:ext cx="56139" cy="56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9" h="56138" extrusionOk="0">
                        <a:moveTo>
                          <a:pt x="56139" y="28069"/>
                        </a:moveTo>
                        <a:cubicBezTo>
                          <a:pt x="56139" y="43595"/>
                          <a:pt x="43544" y="56139"/>
                          <a:pt x="28069" y="56139"/>
                        </a:cubicBezTo>
                        <a:cubicBezTo>
                          <a:pt x="12595" y="56139"/>
                          <a:pt x="0" y="43544"/>
                          <a:pt x="0" y="28069"/>
                        </a:cubicBezTo>
                        <a:cubicBezTo>
                          <a:pt x="0" y="12595"/>
                          <a:pt x="12595" y="0"/>
                          <a:pt x="28069" y="0"/>
                        </a:cubicBezTo>
                        <a:cubicBezTo>
                          <a:pt x="43544" y="0"/>
                          <a:pt x="56139" y="12595"/>
                          <a:pt x="56139" y="2806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6" name="Google Shape;3136;p36"/>
                  <p:cNvSpPr/>
                  <p:nvPr/>
                </p:nvSpPr>
                <p:spPr>
                  <a:xfrm>
                    <a:off x="9195517" y="398781"/>
                    <a:ext cx="33930" cy="3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30" h="33930" extrusionOk="0">
                        <a:moveTo>
                          <a:pt x="33930" y="16965"/>
                        </a:moveTo>
                        <a:cubicBezTo>
                          <a:pt x="33930" y="26322"/>
                          <a:pt x="26322" y="33930"/>
                          <a:pt x="16965" y="33930"/>
                        </a:cubicBezTo>
                        <a:cubicBezTo>
                          <a:pt x="7608" y="33930"/>
                          <a:pt x="0" y="26322"/>
                          <a:pt x="0" y="16965"/>
                        </a:cubicBezTo>
                        <a:cubicBezTo>
                          <a:pt x="0" y="7609"/>
                          <a:pt x="7608" y="0"/>
                          <a:pt x="16965" y="0"/>
                        </a:cubicBezTo>
                        <a:cubicBezTo>
                          <a:pt x="26322" y="0"/>
                          <a:pt x="33930" y="7609"/>
                          <a:pt x="33930" y="16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137" name="Google Shape;3137;p36"/>
              <p:cNvSpPr/>
              <p:nvPr/>
            </p:nvSpPr>
            <p:spPr>
              <a:xfrm>
                <a:off x="9080258" y="188209"/>
                <a:ext cx="41641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41641" h="25653" extrusionOk="0">
                    <a:moveTo>
                      <a:pt x="0" y="25653"/>
                    </a:moveTo>
                    <a:cubicBezTo>
                      <a:pt x="9922" y="12441"/>
                      <a:pt x="24677" y="3033"/>
                      <a:pt x="4164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36"/>
              <p:cNvSpPr/>
              <p:nvPr/>
            </p:nvSpPr>
            <p:spPr>
              <a:xfrm>
                <a:off x="9068382" y="227126"/>
                <a:ext cx="4163" cy="12903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12903" extrusionOk="0">
                    <a:moveTo>
                      <a:pt x="0" y="12904"/>
                    </a:moveTo>
                    <a:cubicBezTo>
                      <a:pt x="925" y="8431"/>
                      <a:pt x="2365" y="4113"/>
                      <a:pt x="416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36"/>
              <p:cNvSpPr/>
              <p:nvPr/>
            </p:nvSpPr>
            <p:spPr>
              <a:xfrm>
                <a:off x="9066943" y="253859"/>
                <a:ext cx="7094" cy="29920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29920" extrusionOk="0">
                    <a:moveTo>
                      <a:pt x="7095" y="29920"/>
                    </a:moveTo>
                    <a:cubicBezTo>
                      <a:pt x="2570" y="20924"/>
                      <a:pt x="0" y="10745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36"/>
              <p:cNvSpPr/>
              <p:nvPr/>
            </p:nvSpPr>
            <p:spPr>
              <a:xfrm>
                <a:off x="9082828" y="297145"/>
                <a:ext cx="50792" cy="23442"/>
              </a:xfrm>
              <a:custGeom>
                <a:avLst/>
                <a:gdLst/>
                <a:ahLst/>
                <a:cxnLst/>
                <a:rect l="l" t="t" r="r" b="b"/>
                <a:pathLst>
                  <a:path w="50792" h="23442" extrusionOk="0">
                    <a:moveTo>
                      <a:pt x="50792" y="23443"/>
                    </a:moveTo>
                    <a:cubicBezTo>
                      <a:pt x="47451" y="23443"/>
                      <a:pt x="44212" y="23186"/>
                      <a:pt x="40973" y="22723"/>
                    </a:cubicBezTo>
                    <a:cubicBezTo>
                      <a:pt x="36912" y="22106"/>
                      <a:pt x="32954" y="21129"/>
                      <a:pt x="29098" y="19844"/>
                    </a:cubicBezTo>
                    <a:cubicBezTo>
                      <a:pt x="17685" y="15937"/>
                      <a:pt x="7660" y="89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36"/>
              <p:cNvSpPr/>
              <p:nvPr/>
            </p:nvSpPr>
            <p:spPr>
              <a:xfrm>
                <a:off x="9146781" y="312414"/>
                <a:ext cx="18866" cy="6888"/>
              </a:xfrm>
              <a:custGeom>
                <a:avLst/>
                <a:gdLst/>
                <a:ahLst/>
                <a:cxnLst/>
                <a:rect l="l" t="t" r="r" b="b"/>
                <a:pathLst>
                  <a:path w="18866" h="6888" extrusionOk="0">
                    <a:moveTo>
                      <a:pt x="18867" y="0"/>
                    </a:moveTo>
                    <a:cubicBezTo>
                      <a:pt x="13058" y="3187"/>
                      <a:pt x="6734" y="5552"/>
                      <a:pt x="0" y="688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36"/>
              <p:cNvSpPr/>
              <p:nvPr/>
            </p:nvSpPr>
            <p:spPr>
              <a:xfrm>
                <a:off x="9181328" y="253859"/>
                <a:ext cx="18969" cy="46628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46628" extrusionOk="0">
                    <a:moveTo>
                      <a:pt x="18970" y="0"/>
                    </a:moveTo>
                    <a:cubicBezTo>
                      <a:pt x="18970" y="18147"/>
                      <a:pt x="11721" y="34598"/>
                      <a:pt x="0" y="46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6"/>
              <p:cNvSpPr/>
              <p:nvPr/>
            </p:nvSpPr>
            <p:spPr>
              <a:xfrm>
                <a:off x="9150586" y="189391"/>
                <a:ext cx="46525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46525" h="44160" extrusionOk="0">
                    <a:moveTo>
                      <a:pt x="0" y="0"/>
                    </a:moveTo>
                    <a:cubicBezTo>
                      <a:pt x="22054" y="5809"/>
                      <a:pt x="39636" y="22569"/>
                      <a:pt x="46525" y="4416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6"/>
              <p:cNvSpPr/>
              <p:nvPr/>
            </p:nvSpPr>
            <p:spPr>
              <a:xfrm>
                <a:off x="8990908" y="332875"/>
                <a:ext cx="53157" cy="54031"/>
              </a:xfrm>
              <a:custGeom>
                <a:avLst/>
                <a:gdLst/>
                <a:ahLst/>
                <a:cxnLst/>
                <a:rect l="l" t="t" r="r" b="b"/>
                <a:pathLst>
                  <a:path w="53157" h="54031" extrusionOk="0">
                    <a:moveTo>
                      <a:pt x="53157" y="0"/>
                    </a:moveTo>
                    <a:cubicBezTo>
                      <a:pt x="53157" y="0"/>
                      <a:pt x="26579" y="10590"/>
                      <a:pt x="0" y="5403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6"/>
              <p:cNvSpPr/>
              <p:nvPr/>
            </p:nvSpPr>
            <p:spPr>
              <a:xfrm>
                <a:off x="8999339" y="466230"/>
                <a:ext cx="3850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38505" h="5140" extrusionOk="0">
                    <a:moveTo>
                      <a:pt x="38506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6"/>
              <p:cNvSpPr/>
              <p:nvPr/>
            </p:nvSpPr>
            <p:spPr>
              <a:xfrm>
                <a:off x="9066943" y="466230"/>
                <a:ext cx="3413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34135" h="5140" extrusionOk="0">
                    <a:moveTo>
                      <a:pt x="34136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6"/>
              <p:cNvSpPr/>
              <p:nvPr/>
            </p:nvSpPr>
            <p:spPr>
              <a:xfrm>
                <a:off x="9116655" y="466230"/>
                <a:ext cx="57218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57218" h="5140" extrusionOk="0">
                    <a:moveTo>
                      <a:pt x="57218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6"/>
              <p:cNvSpPr/>
              <p:nvPr/>
            </p:nvSpPr>
            <p:spPr>
              <a:xfrm>
                <a:off x="9195466" y="466230"/>
                <a:ext cx="101996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101996" h="5140" extrusionOk="0">
                    <a:moveTo>
                      <a:pt x="101996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9" name="Google Shape;3149;p36"/>
            <p:cNvGrpSpPr/>
            <p:nvPr/>
          </p:nvGrpSpPr>
          <p:grpSpPr>
            <a:xfrm>
              <a:off x="2586027" y="4334379"/>
              <a:ext cx="323832" cy="38763"/>
              <a:chOff x="2428533" y="2718495"/>
              <a:chExt cx="224509" cy="26870"/>
            </a:xfrm>
          </p:grpSpPr>
          <p:sp>
            <p:nvSpPr>
              <p:cNvPr id="3150" name="Google Shape;3150;p36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6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6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6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36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784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p46"/>
          <p:cNvSpPr txBox="1">
            <a:spLocks noGrp="1"/>
          </p:cNvSpPr>
          <p:nvPr>
            <p:ph type="title"/>
          </p:nvPr>
        </p:nvSpPr>
        <p:spPr>
          <a:xfrm>
            <a:off x="2347950" y="178380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grpSp>
        <p:nvGrpSpPr>
          <p:cNvPr id="3772" name="Google Shape;3772;p46"/>
          <p:cNvGrpSpPr/>
          <p:nvPr/>
        </p:nvGrpSpPr>
        <p:grpSpPr>
          <a:xfrm>
            <a:off x="821994" y="1129504"/>
            <a:ext cx="1109834" cy="3202445"/>
            <a:chOff x="821994" y="1129504"/>
            <a:chExt cx="1109834" cy="3202445"/>
          </a:xfrm>
        </p:grpSpPr>
        <p:grpSp>
          <p:nvGrpSpPr>
            <p:cNvPr id="3773" name="Google Shape;3773;p46"/>
            <p:cNvGrpSpPr/>
            <p:nvPr/>
          </p:nvGrpSpPr>
          <p:grpSpPr>
            <a:xfrm rot="5400000" flipH="1">
              <a:off x="794052" y="1906957"/>
              <a:ext cx="323832" cy="38763"/>
              <a:chOff x="2428533" y="2718495"/>
              <a:chExt cx="224509" cy="26870"/>
            </a:xfrm>
          </p:grpSpPr>
          <p:sp>
            <p:nvSpPr>
              <p:cNvPr id="3774" name="Google Shape;3774;p46"/>
              <p:cNvSpPr/>
              <p:nvPr/>
            </p:nvSpPr>
            <p:spPr>
              <a:xfrm rot="10800000">
                <a:off x="242853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5" name="Google Shape;3775;p46"/>
              <p:cNvSpPr/>
              <p:nvPr/>
            </p:nvSpPr>
            <p:spPr>
              <a:xfrm rot="10800000">
                <a:off x="247794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3776;p46"/>
              <p:cNvSpPr/>
              <p:nvPr/>
            </p:nvSpPr>
            <p:spPr>
              <a:xfrm rot="10800000">
                <a:off x="2527353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46"/>
              <p:cNvSpPr/>
              <p:nvPr/>
            </p:nvSpPr>
            <p:spPr>
              <a:xfrm rot="10800000">
                <a:off x="257676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8" name="Google Shape;3778;p46"/>
              <p:cNvSpPr/>
              <p:nvPr/>
            </p:nvSpPr>
            <p:spPr>
              <a:xfrm rot="10800000">
                <a:off x="2626172" y="2718495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9" name="Google Shape;3779;p46"/>
            <p:cNvGrpSpPr/>
            <p:nvPr/>
          </p:nvGrpSpPr>
          <p:grpSpPr>
            <a:xfrm>
              <a:off x="821994" y="2900228"/>
              <a:ext cx="951040" cy="1164029"/>
              <a:chOff x="2921044" y="164419"/>
              <a:chExt cx="1371165" cy="1678242"/>
            </a:xfrm>
          </p:grpSpPr>
          <p:sp>
            <p:nvSpPr>
              <p:cNvPr id="3780" name="Google Shape;3780;p46"/>
              <p:cNvSpPr/>
              <p:nvPr/>
            </p:nvSpPr>
            <p:spPr>
              <a:xfrm>
                <a:off x="2921044" y="164419"/>
                <a:ext cx="1371165" cy="1678242"/>
              </a:xfrm>
              <a:custGeom>
                <a:avLst/>
                <a:gdLst/>
                <a:ahLst/>
                <a:cxnLst/>
                <a:rect l="l" t="t" r="r" b="b"/>
                <a:pathLst>
                  <a:path w="734225" h="898657" extrusionOk="0">
                    <a:moveTo>
                      <a:pt x="706554" y="546312"/>
                    </a:moveTo>
                    <a:lnTo>
                      <a:pt x="733959" y="518907"/>
                    </a:lnTo>
                    <a:lnTo>
                      <a:pt x="706820" y="491767"/>
                    </a:lnTo>
                    <a:lnTo>
                      <a:pt x="734225" y="464362"/>
                    </a:lnTo>
                    <a:lnTo>
                      <a:pt x="706820" y="436956"/>
                    </a:lnTo>
                    <a:lnTo>
                      <a:pt x="683272" y="413409"/>
                    </a:lnTo>
                    <a:lnTo>
                      <a:pt x="679414" y="409551"/>
                    </a:lnTo>
                    <a:lnTo>
                      <a:pt x="706820" y="382146"/>
                    </a:lnTo>
                    <a:lnTo>
                      <a:pt x="679414" y="354740"/>
                    </a:lnTo>
                    <a:lnTo>
                      <a:pt x="655867" y="331193"/>
                    </a:lnTo>
                    <a:lnTo>
                      <a:pt x="652009" y="327335"/>
                    </a:lnTo>
                    <a:lnTo>
                      <a:pt x="628462" y="303787"/>
                    </a:lnTo>
                    <a:lnTo>
                      <a:pt x="624604" y="299929"/>
                    </a:lnTo>
                    <a:lnTo>
                      <a:pt x="652009" y="272524"/>
                    </a:lnTo>
                    <a:lnTo>
                      <a:pt x="624604" y="245118"/>
                    </a:lnTo>
                    <a:lnTo>
                      <a:pt x="601056" y="221571"/>
                    </a:lnTo>
                    <a:lnTo>
                      <a:pt x="595136" y="215651"/>
                    </a:lnTo>
                    <a:lnTo>
                      <a:pt x="598994" y="211793"/>
                    </a:lnTo>
                    <a:lnTo>
                      <a:pt x="622542" y="188246"/>
                    </a:lnTo>
                    <a:lnTo>
                      <a:pt x="626732" y="184055"/>
                    </a:lnTo>
                    <a:lnTo>
                      <a:pt x="649947" y="160840"/>
                    </a:lnTo>
                    <a:lnTo>
                      <a:pt x="677618" y="133169"/>
                    </a:lnTo>
                    <a:lnTo>
                      <a:pt x="650213" y="105763"/>
                    </a:lnTo>
                    <a:lnTo>
                      <a:pt x="677618" y="78358"/>
                    </a:lnTo>
                    <a:lnTo>
                      <a:pt x="650213" y="50953"/>
                    </a:lnTo>
                    <a:lnTo>
                      <a:pt x="626666" y="27405"/>
                    </a:lnTo>
                    <a:lnTo>
                      <a:pt x="599260" y="0"/>
                    </a:lnTo>
                    <a:lnTo>
                      <a:pt x="571855" y="27405"/>
                    </a:lnTo>
                    <a:lnTo>
                      <a:pt x="544449" y="0"/>
                    </a:lnTo>
                    <a:lnTo>
                      <a:pt x="516778" y="27671"/>
                    </a:lnTo>
                    <a:lnTo>
                      <a:pt x="493563" y="50886"/>
                    </a:lnTo>
                    <a:lnTo>
                      <a:pt x="489373" y="55077"/>
                    </a:lnTo>
                    <a:lnTo>
                      <a:pt x="465825" y="78624"/>
                    </a:lnTo>
                    <a:lnTo>
                      <a:pt x="461967" y="82482"/>
                    </a:lnTo>
                    <a:lnTo>
                      <a:pt x="438420" y="106030"/>
                    </a:lnTo>
                    <a:lnTo>
                      <a:pt x="434562" y="109887"/>
                    </a:lnTo>
                    <a:lnTo>
                      <a:pt x="411014" y="133435"/>
                    </a:lnTo>
                    <a:lnTo>
                      <a:pt x="407156" y="137293"/>
                    </a:lnTo>
                    <a:lnTo>
                      <a:pt x="383609" y="160840"/>
                    </a:lnTo>
                    <a:lnTo>
                      <a:pt x="379751" y="164699"/>
                    </a:lnTo>
                    <a:lnTo>
                      <a:pt x="356204" y="188246"/>
                    </a:lnTo>
                    <a:lnTo>
                      <a:pt x="352346" y="192104"/>
                    </a:lnTo>
                    <a:lnTo>
                      <a:pt x="328798" y="215651"/>
                    </a:lnTo>
                    <a:lnTo>
                      <a:pt x="324940" y="219509"/>
                    </a:lnTo>
                    <a:lnTo>
                      <a:pt x="321082" y="215651"/>
                    </a:lnTo>
                    <a:lnTo>
                      <a:pt x="348488" y="188246"/>
                    </a:lnTo>
                    <a:lnTo>
                      <a:pt x="321082" y="160840"/>
                    </a:lnTo>
                    <a:lnTo>
                      <a:pt x="297535" y="137293"/>
                    </a:lnTo>
                    <a:lnTo>
                      <a:pt x="293677" y="133435"/>
                    </a:lnTo>
                    <a:lnTo>
                      <a:pt x="270129" y="109887"/>
                    </a:lnTo>
                    <a:lnTo>
                      <a:pt x="242724" y="82482"/>
                    </a:lnTo>
                    <a:lnTo>
                      <a:pt x="215319" y="109887"/>
                    </a:lnTo>
                    <a:lnTo>
                      <a:pt x="191771" y="133435"/>
                    </a:lnTo>
                    <a:lnTo>
                      <a:pt x="188645" y="136561"/>
                    </a:lnTo>
                    <a:lnTo>
                      <a:pt x="164432" y="160774"/>
                    </a:lnTo>
                    <a:lnTo>
                      <a:pt x="137759" y="187448"/>
                    </a:lnTo>
                    <a:lnTo>
                      <a:pt x="165164" y="214853"/>
                    </a:lnTo>
                    <a:lnTo>
                      <a:pt x="137759" y="242258"/>
                    </a:lnTo>
                    <a:lnTo>
                      <a:pt x="165164" y="269664"/>
                    </a:lnTo>
                    <a:lnTo>
                      <a:pt x="161306" y="273522"/>
                    </a:lnTo>
                    <a:lnTo>
                      <a:pt x="137759" y="297069"/>
                    </a:lnTo>
                    <a:lnTo>
                      <a:pt x="110353" y="324474"/>
                    </a:lnTo>
                    <a:lnTo>
                      <a:pt x="137759" y="351880"/>
                    </a:lnTo>
                    <a:lnTo>
                      <a:pt x="133169" y="356469"/>
                    </a:lnTo>
                    <a:lnTo>
                      <a:pt x="109622" y="380017"/>
                    </a:lnTo>
                    <a:lnTo>
                      <a:pt x="82216" y="407422"/>
                    </a:lnTo>
                    <a:lnTo>
                      <a:pt x="109622" y="434828"/>
                    </a:lnTo>
                    <a:lnTo>
                      <a:pt x="105764" y="438686"/>
                    </a:lnTo>
                    <a:lnTo>
                      <a:pt x="82216" y="462233"/>
                    </a:lnTo>
                    <a:lnTo>
                      <a:pt x="54811" y="489639"/>
                    </a:lnTo>
                    <a:lnTo>
                      <a:pt x="82216" y="517044"/>
                    </a:lnTo>
                    <a:lnTo>
                      <a:pt x="78358" y="520902"/>
                    </a:lnTo>
                    <a:lnTo>
                      <a:pt x="54811" y="544449"/>
                    </a:lnTo>
                    <a:lnTo>
                      <a:pt x="50953" y="548307"/>
                    </a:lnTo>
                    <a:lnTo>
                      <a:pt x="27405" y="571855"/>
                    </a:lnTo>
                    <a:lnTo>
                      <a:pt x="0" y="599260"/>
                    </a:lnTo>
                    <a:lnTo>
                      <a:pt x="27405" y="626665"/>
                    </a:lnTo>
                    <a:lnTo>
                      <a:pt x="50953" y="650213"/>
                    </a:lnTo>
                    <a:lnTo>
                      <a:pt x="54811" y="654071"/>
                    </a:lnTo>
                    <a:lnTo>
                      <a:pt x="78358" y="677618"/>
                    </a:lnTo>
                    <a:lnTo>
                      <a:pt x="82216" y="681476"/>
                    </a:lnTo>
                    <a:lnTo>
                      <a:pt x="105764" y="705024"/>
                    </a:lnTo>
                    <a:lnTo>
                      <a:pt x="109622" y="708882"/>
                    </a:lnTo>
                    <a:lnTo>
                      <a:pt x="133169" y="732429"/>
                    </a:lnTo>
                    <a:lnTo>
                      <a:pt x="137027" y="736287"/>
                    </a:lnTo>
                    <a:lnTo>
                      <a:pt x="160574" y="759834"/>
                    </a:lnTo>
                    <a:lnTo>
                      <a:pt x="164432" y="763693"/>
                    </a:lnTo>
                    <a:lnTo>
                      <a:pt x="187980" y="787240"/>
                    </a:lnTo>
                    <a:lnTo>
                      <a:pt x="191838" y="791098"/>
                    </a:lnTo>
                    <a:lnTo>
                      <a:pt x="215385" y="814645"/>
                    </a:lnTo>
                    <a:lnTo>
                      <a:pt x="219243" y="818503"/>
                    </a:lnTo>
                    <a:lnTo>
                      <a:pt x="242791" y="842050"/>
                    </a:lnTo>
                    <a:lnTo>
                      <a:pt x="248445" y="847705"/>
                    </a:lnTo>
                    <a:lnTo>
                      <a:pt x="271992" y="871252"/>
                    </a:lnTo>
                    <a:lnTo>
                      <a:pt x="299397" y="898657"/>
                    </a:lnTo>
                    <a:lnTo>
                      <a:pt x="326803" y="871252"/>
                    </a:lnTo>
                    <a:lnTo>
                      <a:pt x="350350" y="847705"/>
                    </a:lnTo>
                    <a:lnTo>
                      <a:pt x="354208" y="843847"/>
                    </a:lnTo>
                    <a:lnTo>
                      <a:pt x="377755" y="820299"/>
                    </a:lnTo>
                    <a:lnTo>
                      <a:pt x="381613" y="816441"/>
                    </a:lnTo>
                    <a:lnTo>
                      <a:pt x="409019" y="843847"/>
                    </a:lnTo>
                    <a:lnTo>
                      <a:pt x="436424" y="816441"/>
                    </a:lnTo>
                    <a:lnTo>
                      <a:pt x="459972" y="792894"/>
                    </a:lnTo>
                    <a:lnTo>
                      <a:pt x="463830" y="789036"/>
                    </a:lnTo>
                    <a:lnTo>
                      <a:pt x="487377" y="765488"/>
                    </a:lnTo>
                    <a:lnTo>
                      <a:pt x="491235" y="761630"/>
                    </a:lnTo>
                    <a:lnTo>
                      <a:pt x="514782" y="738083"/>
                    </a:lnTo>
                    <a:lnTo>
                      <a:pt x="518640" y="734225"/>
                    </a:lnTo>
                    <a:lnTo>
                      <a:pt x="546046" y="761630"/>
                    </a:lnTo>
                    <a:lnTo>
                      <a:pt x="573451" y="734225"/>
                    </a:lnTo>
                    <a:lnTo>
                      <a:pt x="596999" y="710678"/>
                    </a:lnTo>
                    <a:lnTo>
                      <a:pt x="600857" y="706820"/>
                    </a:lnTo>
                    <a:lnTo>
                      <a:pt x="624404" y="683272"/>
                    </a:lnTo>
                    <a:lnTo>
                      <a:pt x="628262" y="679414"/>
                    </a:lnTo>
                    <a:lnTo>
                      <a:pt x="651809" y="655867"/>
                    </a:lnTo>
                    <a:lnTo>
                      <a:pt x="655667" y="652009"/>
                    </a:lnTo>
                    <a:lnTo>
                      <a:pt x="679215" y="628461"/>
                    </a:lnTo>
                    <a:lnTo>
                      <a:pt x="683073" y="624603"/>
                    </a:lnTo>
                    <a:lnTo>
                      <a:pt x="706620" y="601056"/>
                    </a:lnTo>
                    <a:lnTo>
                      <a:pt x="734026" y="573651"/>
                    </a:lnTo>
                    <a:lnTo>
                      <a:pt x="706620" y="546245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46"/>
              <p:cNvSpPr/>
              <p:nvPr/>
            </p:nvSpPr>
            <p:spPr>
              <a:xfrm>
                <a:off x="2980645" y="1084284"/>
                <a:ext cx="1267315" cy="683966"/>
              </a:xfrm>
              <a:custGeom>
                <a:avLst/>
                <a:gdLst/>
                <a:ahLst/>
                <a:cxnLst/>
                <a:rect l="l" t="t" r="r" b="b"/>
                <a:pathLst>
                  <a:path w="678616" h="366247" extrusionOk="0">
                    <a:moveTo>
                      <a:pt x="504339" y="146605"/>
                    </a:moveTo>
                    <a:lnTo>
                      <a:pt x="463497" y="105763"/>
                    </a:lnTo>
                    <a:lnTo>
                      <a:pt x="419329" y="149931"/>
                    </a:lnTo>
                    <a:lnTo>
                      <a:pt x="391924" y="122526"/>
                    </a:lnTo>
                    <a:lnTo>
                      <a:pt x="281637" y="232879"/>
                    </a:lnTo>
                    <a:lnTo>
                      <a:pt x="78824" y="30066"/>
                    </a:lnTo>
                    <a:lnTo>
                      <a:pt x="0" y="108890"/>
                    </a:lnTo>
                    <a:lnTo>
                      <a:pt x="257291" y="366248"/>
                    </a:lnTo>
                    <a:lnTo>
                      <a:pt x="336182" y="287358"/>
                    </a:lnTo>
                    <a:lnTo>
                      <a:pt x="363587" y="314763"/>
                    </a:lnTo>
                    <a:lnTo>
                      <a:pt x="471346" y="207004"/>
                    </a:lnTo>
                    <a:lnTo>
                      <a:pt x="498752" y="234343"/>
                    </a:lnTo>
                    <a:lnTo>
                      <a:pt x="664913" y="68247"/>
                    </a:lnTo>
                    <a:lnTo>
                      <a:pt x="651211" y="54545"/>
                    </a:lnTo>
                    <a:lnTo>
                      <a:pt x="678616" y="27139"/>
                    </a:lnTo>
                    <a:lnTo>
                      <a:pt x="651477" y="0"/>
                    </a:lnTo>
                    <a:lnTo>
                      <a:pt x="612364" y="39113"/>
                    </a:lnTo>
                    <a:lnTo>
                      <a:pt x="504339" y="1466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2" name="Google Shape;3782;p46"/>
              <p:cNvSpPr/>
              <p:nvPr/>
            </p:nvSpPr>
            <p:spPr>
              <a:xfrm rot="2700000">
                <a:off x="3982114" y="845891"/>
                <a:ext cx="51034" cy="377362"/>
              </a:xfrm>
              <a:custGeom>
                <a:avLst/>
                <a:gdLst/>
                <a:ahLst/>
                <a:cxnLst/>
                <a:rect l="l" t="t" r="r" b="b"/>
                <a:pathLst>
                  <a:path w="27338" h="202148" extrusionOk="0">
                    <a:moveTo>
                      <a:pt x="0" y="0"/>
                    </a:moveTo>
                    <a:lnTo>
                      <a:pt x="27339" y="0"/>
                    </a:lnTo>
                    <a:lnTo>
                      <a:pt x="27339" y="202148"/>
                    </a:lnTo>
                    <a:lnTo>
                      <a:pt x="0" y="2021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3" name="Google Shape;3783;p46"/>
              <p:cNvSpPr/>
              <p:nvPr/>
            </p:nvSpPr>
            <p:spPr>
              <a:xfrm rot="2700000">
                <a:off x="3876726" y="647631"/>
                <a:ext cx="51034" cy="370035"/>
              </a:xfrm>
              <a:custGeom>
                <a:avLst/>
                <a:gdLst/>
                <a:ahLst/>
                <a:cxnLst/>
                <a:rect l="l" t="t" r="r" b="b"/>
                <a:pathLst>
                  <a:path w="27338" h="198223" extrusionOk="0">
                    <a:moveTo>
                      <a:pt x="0" y="0"/>
                    </a:moveTo>
                    <a:lnTo>
                      <a:pt x="27339" y="0"/>
                    </a:lnTo>
                    <a:lnTo>
                      <a:pt x="27339" y="198223"/>
                    </a:lnTo>
                    <a:lnTo>
                      <a:pt x="0" y="1982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4" name="Google Shape;3784;p46"/>
              <p:cNvSpPr/>
              <p:nvPr/>
            </p:nvSpPr>
            <p:spPr>
              <a:xfrm rot="2700000">
                <a:off x="3819442" y="249030"/>
                <a:ext cx="51034" cy="652280"/>
              </a:xfrm>
              <a:custGeom>
                <a:avLst/>
                <a:gdLst/>
                <a:ahLst/>
                <a:cxnLst/>
                <a:rect l="l" t="t" r="r" b="b"/>
                <a:pathLst>
                  <a:path w="27338" h="349418" extrusionOk="0">
                    <a:moveTo>
                      <a:pt x="0" y="0"/>
                    </a:moveTo>
                    <a:lnTo>
                      <a:pt x="27339" y="0"/>
                    </a:lnTo>
                    <a:lnTo>
                      <a:pt x="27339" y="349419"/>
                    </a:lnTo>
                    <a:lnTo>
                      <a:pt x="0" y="3494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85" name="Google Shape;3785;p46"/>
              <p:cNvGrpSpPr/>
              <p:nvPr/>
            </p:nvGrpSpPr>
            <p:grpSpPr>
              <a:xfrm>
                <a:off x="2965700" y="208522"/>
                <a:ext cx="1284659" cy="1592607"/>
                <a:chOff x="2589836" y="5981289"/>
                <a:chExt cx="686763" cy="851434"/>
              </a:xfrm>
            </p:grpSpPr>
            <p:sp>
              <p:nvSpPr>
                <p:cNvPr id="3786" name="Google Shape;3786;p46"/>
                <p:cNvSpPr/>
                <p:nvPr/>
              </p:nvSpPr>
              <p:spPr>
                <a:xfrm rot="2700000">
                  <a:off x="3063475" y="6017090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7" name="Google Shape;3787;p46"/>
                <p:cNvSpPr/>
                <p:nvPr/>
              </p:nvSpPr>
              <p:spPr>
                <a:xfrm rot="2700000">
                  <a:off x="3036206" y="6044449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8" name="Google Shape;3788;p46"/>
                <p:cNvSpPr/>
                <p:nvPr/>
              </p:nvSpPr>
              <p:spPr>
                <a:xfrm rot="2700000">
                  <a:off x="3008690" y="6071854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9" name="Google Shape;3789;p46"/>
                <p:cNvSpPr/>
                <p:nvPr/>
              </p:nvSpPr>
              <p:spPr>
                <a:xfrm rot="2700000">
                  <a:off x="2981308" y="609919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0" name="Google Shape;3790;p46"/>
                <p:cNvSpPr/>
                <p:nvPr/>
              </p:nvSpPr>
              <p:spPr>
                <a:xfrm rot="2700000">
                  <a:off x="2953925" y="612659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1" name="Google Shape;3791;p46"/>
                <p:cNvSpPr/>
                <p:nvPr/>
              </p:nvSpPr>
              <p:spPr>
                <a:xfrm rot="2700000">
                  <a:off x="2926523" y="6154051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2" name="Google Shape;3792;p46"/>
                <p:cNvSpPr/>
                <p:nvPr/>
              </p:nvSpPr>
              <p:spPr>
                <a:xfrm rot="2700000">
                  <a:off x="2899141" y="618145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3" name="Google Shape;3793;p46"/>
                <p:cNvSpPr/>
                <p:nvPr/>
              </p:nvSpPr>
              <p:spPr>
                <a:xfrm rot="2700000">
                  <a:off x="2871739" y="620881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4" name="Google Shape;3794;p46"/>
                <p:cNvSpPr/>
                <p:nvPr/>
              </p:nvSpPr>
              <p:spPr>
                <a:xfrm rot="2700000">
                  <a:off x="2844356" y="6236220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5" name="Google Shape;3795;p46"/>
                <p:cNvSpPr/>
                <p:nvPr/>
              </p:nvSpPr>
              <p:spPr>
                <a:xfrm rot="2700000">
                  <a:off x="2844286" y="618141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6" name="Google Shape;3796;p46"/>
                <p:cNvSpPr/>
                <p:nvPr/>
              </p:nvSpPr>
              <p:spPr>
                <a:xfrm rot="2700000">
                  <a:off x="2844330" y="612662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7" name="Google Shape;3797;p46"/>
                <p:cNvSpPr/>
                <p:nvPr/>
              </p:nvSpPr>
              <p:spPr>
                <a:xfrm rot="2700000">
                  <a:off x="2816925" y="6099242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8" name="Google Shape;3798;p46"/>
                <p:cNvSpPr/>
                <p:nvPr/>
              </p:nvSpPr>
              <p:spPr>
                <a:xfrm rot="2700000">
                  <a:off x="2789519" y="607179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9" name="Google Shape;3799;p46"/>
                <p:cNvSpPr/>
                <p:nvPr/>
              </p:nvSpPr>
              <p:spPr>
                <a:xfrm rot="2700000">
                  <a:off x="2762184" y="609924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0" name="Google Shape;3800;p46"/>
                <p:cNvSpPr/>
                <p:nvPr/>
              </p:nvSpPr>
              <p:spPr>
                <a:xfrm rot="2700000">
                  <a:off x="2735503" y="6125919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1" name="Google Shape;3801;p46"/>
                <p:cNvSpPr/>
                <p:nvPr/>
              </p:nvSpPr>
              <p:spPr>
                <a:xfrm rot="2700000">
                  <a:off x="2735460" y="6180707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2" name="Google Shape;3802;p46"/>
                <p:cNvSpPr/>
                <p:nvPr/>
              </p:nvSpPr>
              <p:spPr>
                <a:xfrm rot="2700000">
                  <a:off x="2735596" y="623551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3" name="Google Shape;3803;p46"/>
                <p:cNvSpPr/>
                <p:nvPr/>
              </p:nvSpPr>
              <p:spPr>
                <a:xfrm rot="2700000">
                  <a:off x="2708081" y="626285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4" name="Google Shape;3804;p46"/>
                <p:cNvSpPr/>
                <p:nvPr/>
              </p:nvSpPr>
              <p:spPr>
                <a:xfrm rot="2700000">
                  <a:off x="2707335" y="631837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5" name="Google Shape;3805;p46"/>
                <p:cNvSpPr/>
                <p:nvPr/>
              </p:nvSpPr>
              <p:spPr>
                <a:xfrm rot="2700000">
                  <a:off x="2680019" y="634584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6" name="Google Shape;3806;p46"/>
                <p:cNvSpPr/>
                <p:nvPr/>
              </p:nvSpPr>
              <p:spPr>
                <a:xfrm rot="2700000">
                  <a:off x="2679956" y="640058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7" name="Google Shape;3807;p46"/>
                <p:cNvSpPr/>
                <p:nvPr/>
              </p:nvSpPr>
              <p:spPr>
                <a:xfrm rot="2700000">
                  <a:off x="2652573" y="642792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8" name="Google Shape;3808;p46"/>
                <p:cNvSpPr/>
                <p:nvPr/>
              </p:nvSpPr>
              <p:spPr>
                <a:xfrm rot="2700000">
                  <a:off x="2652529" y="6482779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9" name="Google Shape;3809;p46"/>
                <p:cNvSpPr/>
                <p:nvPr/>
              </p:nvSpPr>
              <p:spPr>
                <a:xfrm rot="2700000">
                  <a:off x="2625194" y="6510071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0" name="Google Shape;3810;p46"/>
                <p:cNvSpPr/>
                <p:nvPr/>
              </p:nvSpPr>
              <p:spPr>
                <a:xfrm rot="2700000">
                  <a:off x="2597858" y="653752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1" name="Google Shape;3811;p46"/>
                <p:cNvSpPr/>
                <p:nvPr/>
              </p:nvSpPr>
              <p:spPr>
                <a:xfrm rot="2700000">
                  <a:off x="2625217" y="6564992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2" name="Google Shape;3812;p46"/>
                <p:cNvSpPr/>
                <p:nvPr/>
              </p:nvSpPr>
              <p:spPr>
                <a:xfrm rot="2700000">
                  <a:off x="2652489" y="6592241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3" name="Google Shape;3813;p46"/>
                <p:cNvSpPr/>
                <p:nvPr/>
              </p:nvSpPr>
              <p:spPr>
                <a:xfrm rot="2700000">
                  <a:off x="2680028" y="6619757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4" name="Google Shape;3814;p46"/>
                <p:cNvSpPr/>
                <p:nvPr/>
              </p:nvSpPr>
              <p:spPr>
                <a:xfrm rot="2700000">
                  <a:off x="2707300" y="664707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5" name="Google Shape;3815;p46"/>
                <p:cNvSpPr/>
                <p:nvPr/>
              </p:nvSpPr>
              <p:spPr>
                <a:xfrm rot="2700000">
                  <a:off x="2734819" y="667447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6" name="Google Shape;3816;p46"/>
                <p:cNvSpPr/>
                <p:nvPr/>
              </p:nvSpPr>
              <p:spPr>
                <a:xfrm rot="2700000">
                  <a:off x="2762224" y="6701924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7" name="Google Shape;3817;p46"/>
                <p:cNvSpPr/>
                <p:nvPr/>
              </p:nvSpPr>
              <p:spPr>
                <a:xfrm rot="2700000">
                  <a:off x="2789516" y="6729260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8" name="Google Shape;3818;p46"/>
                <p:cNvSpPr/>
                <p:nvPr/>
              </p:nvSpPr>
              <p:spPr>
                <a:xfrm rot="2700000">
                  <a:off x="2816636" y="6757580"/>
                  <a:ext cx="41264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41" h="38713" extrusionOk="0">
                      <a:moveTo>
                        <a:pt x="0" y="0"/>
                      </a:moveTo>
                      <a:lnTo>
                        <a:pt x="41241" y="0"/>
                      </a:lnTo>
                      <a:lnTo>
                        <a:pt x="41241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9" name="Google Shape;3819;p46"/>
                <p:cNvSpPr/>
                <p:nvPr/>
              </p:nvSpPr>
              <p:spPr>
                <a:xfrm rot="2700000">
                  <a:off x="2846189" y="678596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0" name="Google Shape;3820;p46"/>
                <p:cNvSpPr/>
                <p:nvPr/>
              </p:nvSpPr>
              <p:spPr>
                <a:xfrm rot="2700000">
                  <a:off x="2873439" y="6758427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1" name="Google Shape;3821;p46"/>
                <p:cNvSpPr/>
                <p:nvPr/>
              </p:nvSpPr>
              <p:spPr>
                <a:xfrm rot="2700000">
                  <a:off x="2900955" y="6731089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2" name="Google Shape;3822;p46"/>
                <p:cNvSpPr/>
                <p:nvPr/>
              </p:nvSpPr>
              <p:spPr>
                <a:xfrm rot="2700000">
                  <a:off x="2955629" y="6731019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3" name="Google Shape;3823;p46"/>
                <p:cNvSpPr/>
                <p:nvPr/>
              </p:nvSpPr>
              <p:spPr>
                <a:xfrm rot="2700000">
                  <a:off x="2983144" y="670374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4" name="Google Shape;3824;p46"/>
                <p:cNvSpPr/>
                <p:nvPr/>
              </p:nvSpPr>
              <p:spPr>
                <a:xfrm rot="2700000">
                  <a:off x="3010460" y="667620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5" name="Google Shape;3825;p46"/>
                <p:cNvSpPr/>
                <p:nvPr/>
              </p:nvSpPr>
              <p:spPr>
                <a:xfrm rot="2700000">
                  <a:off x="3037862" y="664891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6" name="Google Shape;3826;p46"/>
                <p:cNvSpPr/>
                <p:nvPr/>
              </p:nvSpPr>
              <p:spPr>
                <a:xfrm rot="2700000">
                  <a:off x="3092603" y="664884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7" name="Google Shape;3827;p46"/>
                <p:cNvSpPr/>
                <p:nvPr/>
              </p:nvSpPr>
              <p:spPr>
                <a:xfrm rot="2700000">
                  <a:off x="3120052" y="6621507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8" name="Google Shape;3828;p46"/>
                <p:cNvSpPr/>
                <p:nvPr/>
              </p:nvSpPr>
              <p:spPr>
                <a:xfrm rot="2700000">
                  <a:off x="3147368" y="659403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9" name="Google Shape;3829;p46"/>
                <p:cNvSpPr/>
                <p:nvPr/>
              </p:nvSpPr>
              <p:spPr>
                <a:xfrm rot="2700000">
                  <a:off x="3174950" y="656676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0" name="Google Shape;3830;p46"/>
                <p:cNvSpPr/>
                <p:nvPr/>
              </p:nvSpPr>
              <p:spPr>
                <a:xfrm rot="2700000">
                  <a:off x="3202266" y="653935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1" name="Google Shape;3831;p46"/>
                <p:cNvSpPr/>
                <p:nvPr/>
              </p:nvSpPr>
              <p:spPr>
                <a:xfrm rot="2700000">
                  <a:off x="3229649" y="651188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2" name="Google Shape;3832;p46"/>
                <p:cNvSpPr/>
                <p:nvPr/>
              </p:nvSpPr>
              <p:spPr>
                <a:xfrm rot="2700000">
                  <a:off x="3229579" y="645714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3" name="Google Shape;3833;p46"/>
                <p:cNvSpPr/>
                <p:nvPr/>
              </p:nvSpPr>
              <p:spPr>
                <a:xfrm rot="2700000">
                  <a:off x="3229842" y="640255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4" name="Google Shape;3834;p46"/>
                <p:cNvSpPr/>
                <p:nvPr/>
              </p:nvSpPr>
              <p:spPr>
                <a:xfrm rot="2700000">
                  <a:off x="3202550" y="637521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5" name="Google Shape;3835;p46"/>
                <p:cNvSpPr/>
                <p:nvPr/>
              </p:nvSpPr>
              <p:spPr>
                <a:xfrm rot="2700000">
                  <a:off x="3202594" y="632049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6" name="Google Shape;3836;p46"/>
                <p:cNvSpPr/>
                <p:nvPr/>
              </p:nvSpPr>
              <p:spPr>
                <a:xfrm rot="2700000">
                  <a:off x="3175075" y="629302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7" name="Google Shape;3837;p46"/>
                <p:cNvSpPr/>
                <p:nvPr/>
              </p:nvSpPr>
              <p:spPr>
                <a:xfrm rot="2700000">
                  <a:off x="3147802" y="6265712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8" name="Google Shape;3838;p46"/>
                <p:cNvSpPr/>
                <p:nvPr/>
              </p:nvSpPr>
              <p:spPr>
                <a:xfrm rot="2700000">
                  <a:off x="3147713" y="6210857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9" name="Google Shape;3839;p46"/>
                <p:cNvSpPr/>
                <p:nvPr/>
              </p:nvSpPr>
              <p:spPr>
                <a:xfrm rot="2700000">
                  <a:off x="3117846" y="6182464"/>
                  <a:ext cx="41663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0" h="38713" extrusionOk="0">
                      <a:moveTo>
                        <a:pt x="0" y="0"/>
                      </a:moveTo>
                      <a:lnTo>
                        <a:pt x="41640" y="0"/>
                      </a:lnTo>
                      <a:lnTo>
                        <a:pt x="41640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0" name="Google Shape;3840;p46"/>
                <p:cNvSpPr/>
                <p:nvPr/>
              </p:nvSpPr>
              <p:spPr>
                <a:xfrm rot="2700000">
                  <a:off x="3120287" y="6293051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1" name="Google Shape;3841;p46"/>
                <p:cNvSpPr/>
                <p:nvPr/>
              </p:nvSpPr>
              <p:spPr>
                <a:xfrm rot="2700000">
                  <a:off x="3092885" y="6320342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2" name="Google Shape;3842;p46"/>
                <p:cNvSpPr/>
                <p:nvPr/>
              </p:nvSpPr>
              <p:spPr>
                <a:xfrm rot="2700000">
                  <a:off x="3065569" y="6347814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3" name="Google Shape;3843;p46"/>
                <p:cNvSpPr/>
                <p:nvPr/>
              </p:nvSpPr>
              <p:spPr>
                <a:xfrm rot="2700000">
                  <a:off x="3038167" y="6375200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4" name="Google Shape;3844;p46"/>
                <p:cNvSpPr/>
                <p:nvPr/>
              </p:nvSpPr>
              <p:spPr>
                <a:xfrm rot="2700000">
                  <a:off x="3175101" y="6402623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5" name="Google Shape;3845;p46"/>
                <p:cNvSpPr/>
                <p:nvPr/>
              </p:nvSpPr>
              <p:spPr>
                <a:xfrm rot="2700000">
                  <a:off x="3147718" y="643002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6" name="Google Shape;3846;p46"/>
                <p:cNvSpPr/>
                <p:nvPr/>
              </p:nvSpPr>
              <p:spPr>
                <a:xfrm rot="2700000">
                  <a:off x="3120336" y="6457434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7" name="Google Shape;3847;p46"/>
                <p:cNvSpPr/>
                <p:nvPr/>
              </p:nvSpPr>
              <p:spPr>
                <a:xfrm rot="2700000">
                  <a:off x="3093589" y="6484041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8" name="Google Shape;3848;p46"/>
                <p:cNvSpPr/>
                <p:nvPr/>
              </p:nvSpPr>
              <p:spPr>
                <a:xfrm rot="2700000">
                  <a:off x="3145691" y="6099210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9" name="Google Shape;3849;p46"/>
                <p:cNvSpPr/>
                <p:nvPr/>
              </p:nvSpPr>
              <p:spPr>
                <a:xfrm rot="2700000">
                  <a:off x="3146002" y="5989349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0" name="Google Shape;3850;p46"/>
                <p:cNvSpPr/>
                <p:nvPr/>
              </p:nvSpPr>
              <p:spPr>
                <a:xfrm rot="2700000">
                  <a:off x="3089742" y="5988707"/>
                  <a:ext cx="38735" cy="42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42837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42838"/>
                      </a:lnTo>
                      <a:lnTo>
                        <a:pt x="0" y="428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1" name="Google Shape;3851;p46"/>
                <p:cNvSpPr/>
                <p:nvPr/>
              </p:nvSpPr>
              <p:spPr>
                <a:xfrm rot="2700000">
                  <a:off x="3173474" y="601679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2" name="Google Shape;3852;p46"/>
                <p:cNvSpPr/>
                <p:nvPr/>
              </p:nvSpPr>
              <p:spPr>
                <a:xfrm rot="2700000">
                  <a:off x="3171892" y="6070987"/>
                  <a:ext cx="38735" cy="42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42837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42838"/>
                      </a:lnTo>
                      <a:lnTo>
                        <a:pt x="0" y="428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3" name="Google Shape;3853;p46"/>
                <p:cNvSpPr/>
                <p:nvPr/>
              </p:nvSpPr>
              <p:spPr>
                <a:xfrm rot="2700000">
                  <a:off x="3118242" y="612661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4" name="Google Shape;3854;p46"/>
                <p:cNvSpPr/>
                <p:nvPr/>
              </p:nvSpPr>
              <p:spPr>
                <a:xfrm rot="2700000">
                  <a:off x="3090907" y="6154068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5" name="Google Shape;3855;p46"/>
                <p:cNvSpPr/>
                <p:nvPr/>
              </p:nvSpPr>
              <p:spPr>
                <a:xfrm rot="2700000">
                  <a:off x="3063458" y="6181474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3"/>
                      </a:lnTo>
                      <a:lnTo>
                        <a:pt x="0" y="387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6" name="Google Shape;3856;p46"/>
                <p:cNvSpPr/>
                <p:nvPr/>
              </p:nvSpPr>
              <p:spPr>
                <a:xfrm rot="2700000">
                  <a:off x="3036189" y="6208832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7" name="Google Shape;3857;p46"/>
                <p:cNvSpPr/>
                <p:nvPr/>
              </p:nvSpPr>
              <p:spPr>
                <a:xfrm rot="2700000">
                  <a:off x="3008673" y="6236171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8" name="Google Shape;3858;p46"/>
                <p:cNvSpPr/>
                <p:nvPr/>
              </p:nvSpPr>
              <p:spPr>
                <a:xfrm rot="2700000">
                  <a:off x="2981290" y="6263576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9" name="Google Shape;3859;p46"/>
                <p:cNvSpPr/>
                <p:nvPr/>
              </p:nvSpPr>
              <p:spPr>
                <a:xfrm rot="2700000">
                  <a:off x="2953841" y="6290915"/>
                  <a:ext cx="38735" cy="3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3" h="38713" extrusionOk="0">
                      <a:moveTo>
                        <a:pt x="0" y="0"/>
                      </a:moveTo>
                      <a:lnTo>
                        <a:pt x="38713" y="0"/>
                      </a:lnTo>
                      <a:lnTo>
                        <a:pt x="38713" y="38714"/>
                      </a:lnTo>
                      <a:lnTo>
                        <a:pt x="0" y="387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860" name="Google Shape;3860;p46"/>
            <p:cNvSpPr/>
            <p:nvPr/>
          </p:nvSpPr>
          <p:spPr>
            <a:xfrm rot="10800000" flipH="1">
              <a:off x="1628220" y="4180146"/>
              <a:ext cx="151803" cy="151803"/>
            </a:xfrm>
            <a:custGeom>
              <a:avLst/>
              <a:gdLst/>
              <a:ahLst/>
              <a:cxnLst/>
              <a:rect l="l" t="t" r="r" b="b"/>
              <a:pathLst>
                <a:path w="105236" h="105236" extrusionOk="0">
                  <a:moveTo>
                    <a:pt x="105236" y="52618"/>
                  </a:moveTo>
                  <a:cubicBezTo>
                    <a:pt x="76200" y="52618"/>
                    <a:pt x="52618" y="29036"/>
                    <a:pt x="52618" y="0"/>
                  </a:cubicBezTo>
                  <a:cubicBezTo>
                    <a:pt x="52618" y="29036"/>
                    <a:pt x="29036" y="52618"/>
                    <a:pt x="0" y="52618"/>
                  </a:cubicBezTo>
                  <a:cubicBezTo>
                    <a:pt x="29036" y="52618"/>
                    <a:pt x="52618" y="76200"/>
                    <a:pt x="52618" y="105236"/>
                  </a:cubicBezTo>
                  <a:cubicBezTo>
                    <a:pt x="52618" y="76200"/>
                    <a:pt x="76200" y="52618"/>
                    <a:pt x="105236" y="526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6"/>
            <p:cNvSpPr/>
            <p:nvPr/>
          </p:nvSpPr>
          <p:spPr>
            <a:xfrm rot="10800000" flipH="1">
              <a:off x="1780025" y="1129504"/>
              <a:ext cx="151803" cy="151803"/>
            </a:xfrm>
            <a:custGeom>
              <a:avLst/>
              <a:gdLst/>
              <a:ahLst/>
              <a:cxnLst/>
              <a:rect l="l" t="t" r="r" b="b"/>
              <a:pathLst>
                <a:path w="105236" h="105236" extrusionOk="0">
                  <a:moveTo>
                    <a:pt x="105236" y="52618"/>
                  </a:moveTo>
                  <a:cubicBezTo>
                    <a:pt x="76200" y="52618"/>
                    <a:pt x="52618" y="29036"/>
                    <a:pt x="52618" y="0"/>
                  </a:cubicBezTo>
                  <a:cubicBezTo>
                    <a:pt x="52618" y="29036"/>
                    <a:pt x="29036" y="52618"/>
                    <a:pt x="0" y="52618"/>
                  </a:cubicBezTo>
                  <a:cubicBezTo>
                    <a:pt x="29036" y="52618"/>
                    <a:pt x="52618" y="76200"/>
                    <a:pt x="52618" y="105236"/>
                  </a:cubicBezTo>
                  <a:cubicBezTo>
                    <a:pt x="52618" y="76200"/>
                    <a:pt x="76200" y="52618"/>
                    <a:pt x="105236" y="526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6"/>
            <p:cNvSpPr/>
            <p:nvPr/>
          </p:nvSpPr>
          <p:spPr>
            <a:xfrm rot="10800000" flipH="1">
              <a:off x="859024" y="2648184"/>
              <a:ext cx="151803" cy="151803"/>
            </a:xfrm>
            <a:custGeom>
              <a:avLst/>
              <a:gdLst/>
              <a:ahLst/>
              <a:cxnLst/>
              <a:rect l="l" t="t" r="r" b="b"/>
              <a:pathLst>
                <a:path w="105236" h="105236" extrusionOk="0">
                  <a:moveTo>
                    <a:pt x="105236" y="52618"/>
                  </a:moveTo>
                  <a:cubicBezTo>
                    <a:pt x="76200" y="52618"/>
                    <a:pt x="52618" y="29036"/>
                    <a:pt x="52618" y="0"/>
                  </a:cubicBezTo>
                  <a:cubicBezTo>
                    <a:pt x="52618" y="29036"/>
                    <a:pt x="29036" y="52618"/>
                    <a:pt x="0" y="52618"/>
                  </a:cubicBezTo>
                  <a:cubicBezTo>
                    <a:pt x="29036" y="52618"/>
                    <a:pt x="52618" y="76200"/>
                    <a:pt x="52618" y="105236"/>
                  </a:cubicBezTo>
                  <a:cubicBezTo>
                    <a:pt x="52618" y="76200"/>
                    <a:pt x="76200" y="52618"/>
                    <a:pt x="105236" y="526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3" name="Google Shape;3863;p46"/>
          <p:cNvGrpSpPr/>
          <p:nvPr/>
        </p:nvGrpSpPr>
        <p:grpSpPr>
          <a:xfrm>
            <a:off x="7753099" y="497133"/>
            <a:ext cx="802564" cy="4448154"/>
            <a:chOff x="7753099" y="497133"/>
            <a:chExt cx="802564" cy="4448154"/>
          </a:xfrm>
        </p:grpSpPr>
        <p:grpSp>
          <p:nvGrpSpPr>
            <p:cNvPr id="3864" name="Google Shape;3864;p46"/>
            <p:cNvGrpSpPr/>
            <p:nvPr/>
          </p:nvGrpSpPr>
          <p:grpSpPr>
            <a:xfrm>
              <a:off x="7753110" y="497133"/>
              <a:ext cx="787691" cy="1260349"/>
              <a:chOff x="8483640" y="1835791"/>
              <a:chExt cx="1895767" cy="3033331"/>
            </a:xfrm>
          </p:grpSpPr>
          <p:sp>
            <p:nvSpPr>
              <p:cNvPr id="3865" name="Google Shape;3865;p46"/>
              <p:cNvSpPr/>
              <p:nvPr/>
            </p:nvSpPr>
            <p:spPr>
              <a:xfrm>
                <a:off x="8483640" y="1835791"/>
                <a:ext cx="1895767" cy="3033331"/>
              </a:xfrm>
              <a:custGeom>
                <a:avLst/>
                <a:gdLst/>
                <a:ahLst/>
                <a:cxnLst/>
                <a:rect l="l" t="t" r="r" b="b"/>
                <a:pathLst>
                  <a:path w="331283" h="530071" extrusionOk="0">
                    <a:moveTo>
                      <a:pt x="165596" y="0"/>
                    </a:moveTo>
                    <a:cubicBezTo>
                      <a:pt x="74276" y="0"/>
                      <a:pt x="0" y="74277"/>
                      <a:pt x="0" y="165597"/>
                    </a:cubicBezTo>
                    <a:cubicBezTo>
                      <a:pt x="0" y="248888"/>
                      <a:pt x="133303" y="492484"/>
                      <a:pt x="148508" y="519979"/>
                    </a:cubicBezTo>
                    <a:cubicBezTo>
                      <a:pt x="151961" y="526214"/>
                      <a:pt x="158510" y="530071"/>
                      <a:pt x="165641" y="530071"/>
                    </a:cubicBezTo>
                    <a:cubicBezTo>
                      <a:pt x="172773" y="530071"/>
                      <a:pt x="179322" y="526214"/>
                      <a:pt x="182775" y="519979"/>
                    </a:cubicBezTo>
                    <a:cubicBezTo>
                      <a:pt x="197981" y="492484"/>
                      <a:pt x="331283" y="248888"/>
                      <a:pt x="331283" y="165597"/>
                    </a:cubicBezTo>
                    <a:cubicBezTo>
                      <a:pt x="331283" y="74277"/>
                      <a:pt x="257006" y="0"/>
                      <a:pt x="165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46"/>
              <p:cNvSpPr/>
              <p:nvPr/>
            </p:nvSpPr>
            <p:spPr>
              <a:xfrm>
                <a:off x="8595496" y="1947901"/>
                <a:ext cx="1671434" cy="2809513"/>
              </a:xfrm>
              <a:custGeom>
                <a:avLst/>
                <a:gdLst/>
                <a:ahLst/>
                <a:cxnLst/>
                <a:rect l="l" t="t" r="r" b="b"/>
                <a:pathLst>
                  <a:path w="292081" h="490959" extrusionOk="0">
                    <a:moveTo>
                      <a:pt x="292082" y="146041"/>
                    </a:moveTo>
                    <a:cubicBezTo>
                      <a:pt x="292082" y="226686"/>
                      <a:pt x="146041" y="490960"/>
                      <a:pt x="146041" y="490960"/>
                    </a:cubicBezTo>
                    <a:cubicBezTo>
                      <a:pt x="146041" y="490960"/>
                      <a:pt x="0" y="226686"/>
                      <a:pt x="0" y="146041"/>
                    </a:cubicBezTo>
                    <a:cubicBezTo>
                      <a:pt x="0" y="65396"/>
                      <a:pt x="65395" y="0"/>
                      <a:pt x="146041" y="0"/>
                    </a:cubicBezTo>
                    <a:cubicBezTo>
                      <a:pt x="226686" y="0"/>
                      <a:pt x="292082" y="65396"/>
                      <a:pt x="292082" y="1460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46"/>
              <p:cNvSpPr/>
              <p:nvPr/>
            </p:nvSpPr>
            <p:spPr>
              <a:xfrm>
                <a:off x="9430818" y="1947386"/>
                <a:ext cx="835720" cy="2809770"/>
              </a:xfrm>
              <a:custGeom>
                <a:avLst/>
                <a:gdLst/>
                <a:ahLst/>
                <a:cxnLst/>
                <a:rect l="l" t="t" r="r" b="b"/>
                <a:pathLst>
                  <a:path w="146041" h="491004" extrusionOk="0">
                    <a:moveTo>
                      <a:pt x="0" y="45"/>
                    </a:moveTo>
                    <a:cubicBezTo>
                      <a:pt x="80645" y="45"/>
                      <a:pt x="146041" y="65441"/>
                      <a:pt x="146041" y="146086"/>
                    </a:cubicBezTo>
                    <a:cubicBezTo>
                      <a:pt x="146041" y="226731"/>
                      <a:pt x="0" y="491005"/>
                      <a:pt x="0" y="49100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8" name="Google Shape;3868;p46"/>
              <p:cNvSpPr/>
              <p:nvPr/>
            </p:nvSpPr>
            <p:spPr>
              <a:xfrm rot="-1341582">
                <a:off x="9083046" y="2408439"/>
                <a:ext cx="698028" cy="698028"/>
              </a:xfrm>
              <a:custGeom>
                <a:avLst/>
                <a:gdLst/>
                <a:ahLst/>
                <a:cxnLst/>
                <a:rect l="l" t="t" r="r" b="b"/>
                <a:pathLst>
                  <a:path w="122089" h="122089" extrusionOk="0">
                    <a:moveTo>
                      <a:pt x="122090" y="61045"/>
                    </a:moveTo>
                    <a:cubicBezTo>
                      <a:pt x="122090" y="94759"/>
                      <a:pt x="94759" y="122090"/>
                      <a:pt x="61045" y="122090"/>
                    </a:cubicBezTo>
                    <a:cubicBezTo>
                      <a:pt x="27331" y="122090"/>
                      <a:pt x="0" y="94759"/>
                      <a:pt x="0" y="61045"/>
                    </a:cubicBezTo>
                    <a:cubicBezTo>
                      <a:pt x="0" y="27331"/>
                      <a:pt x="27331" y="0"/>
                      <a:pt x="61045" y="0"/>
                    </a:cubicBezTo>
                    <a:cubicBezTo>
                      <a:pt x="94759" y="0"/>
                      <a:pt x="122090" y="27331"/>
                      <a:pt x="122090" y="6104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9" name="Google Shape;3869;p46"/>
              <p:cNvSpPr/>
              <p:nvPr/>
            </p:nvSpPr>
            <p:spPr>
              <a:xfrm>
                <a:off x="9660177" y="3299105"/>
                <a:ext cx="379608" cy="875754"/>
              </a:xfrm>
              <a:custGeom>
                <a:avLst/>
                <a:gdLst/>
                <a:ahLst/>
                <a:cxnLst/>
                <a:rect l="l" t="t" r="r" b="b"/>
                <a:pathLst>
                  <a:path w="66336" h="153037" extrusionOk="0">
                    <a:moveTo>
                      <a:pt x="66337" y="0"/>
                    </a:moveTo>
                    <a:cubicBezTo>
                      <a:pt x="66337" y="0"/>
                      <a:pt x="28437" y="89840"/>
                      <a:pt x="0" y="153038"/>
                    </a:cubicBezTo>
                  </a:path>
                </a:pathLst>
              </a:custGeom>
              <a:solidFill>
                <a:srgbClr val="F7B70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0" name="Google Shape;3870;p46"/>
              <p:cNvSpPr/>
              <p:nvPr/>
            </p:nvSpPr>
            <p:spPr>
              <a:xfrm>
                <a:off x="9508814" y="4219833"/>
                <a:ext cx="128590" cy="268986"/>
              </a:xfrm>
              <a:custGeom>
                <a:avLst/>
                <a:gdLst/>
                <a:ahLst/>
                <a:cxnLst/>
                <a:rect l="l" t="t" r="r" b="b"/>
                <a:pathLst>
                  <a:path w="22471" h="47005" extrusionOk="0">
                    <a:moveTo>
                      <a:pt x="22471" y="0"/>
                    </a:moveTo>
                    <a:lnTo>
                      <a:pt x="0" y="4700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1" name="Google Shape;3871;p46"/>
              <p:cNvSpPr/>
              <p:nvPr/>
            </p:nvSpPr>
            <p:spPr>
              <a:xfrm>
                <a:off x="8675797" y="2033072"/>
                <a:ext cx="808767" cy="745882"/>
              </a:xfrm>
              <a:custGeom>
                <a:avLst/>
                <a:gdLst/>
                <a:ahLst/>
                <a:cxnLst/>
                <a:rect l="l" t="t" r="r" b="b"/>
                <a:pathLst>
                  <a:path w="141331" h="130342" extrusionOk="0">
                    <a:moveTo>
                      <a:pt x="141331" y="0"/>
                    </a:moveTo>
                    <a:cubicBezTo>
                      <a:pt x="99753" y="0"/>
                      <a:pt x="60282" y="18255"/>
                      <a:pt x="33325" y="49921"/>
                    </a:cubicBezTo>
                    <a:lnTo>
                      <a:pt x="33325" y="49921"/>
                    </a:lnTo>
                    <a:cubicBezTo>
                      <a:pt x="14039" y="72572"/>
                      <a:pt x="2377" y="100694"/>
                      <a:pt x="0" y="13034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2" name="Google Shape;3872;p46"/>
            <p:cNvGrpSpPr/>
            <p:nvPr/>
          </p:nvGrpSpPr>
          <p:grpSpPr>
            <a:xfrm>
              <a:off x="7753099" y="4064252"/>
              <a:ext cx="802564" cy="881034"/>
              <a:chOff x="8282694" y="3457922"/>
              <a:chExt cx="1499559" cy="1645563"/>
            </a:xfrm>
          </p:grpSpPr>
          <p:sp>
            <p:nvSpPr>
              <p:cNvPr id="3873" name="Google Shape;3873;p46"/>
              <p:cNvSpPr/>
              <p:nvPr/>
            </p:nvSpPr>
            <p:spPr>
              <a:xfrm>
                <a:off x="8930011" y="3497157"/>
                <a:ext cx="281704" cy="808004"/>
              </a:xfrm>
              <a:custGeom>
                <a:avLst/>
                <a:gdLst/>
                <a:ahLst/>
                <a:cxnLst/>
                <a:rect l="l" t="t" r="r" b="b"/>
                <a:pathLst>
                  <a:path w="51760" h="148462" extrusionOk="0">
                    <a:moveTo>
                      <a:pt x="25880" y="148463"/>
                    </a:moveTo>
                    <a:lnTo>
                      <a:pt x="25880" y="148463"/>
                    </a:lnTo>
                    <a:cubicBezTo>
                      <a:pt x="11572" y="148463"/>
                      <a:pt x="0" y="136891"/>
                      <a:pt x="0" y="122583"/>
                    </a:cubicBezTo>
                    <a:lnTo>
                      <a:pt x="0" y="25880"/>
                    </a:lnTo>
                    <a:cubicBezTo>
                      <a:pt x="0" y="11572"/>
                      <a:pt x="11572" y="0"/>
                      <a:pt x="25880" y="0"/>
                    </a:cubicBezTo>
                    <a:lnTo>
                      <a:pt x="25880" y="0"/>
                    </a:lnTo>
                    <a:cubicBezTo>
                      <a:pt x="40189" y="0"/>
                      <a:pt x="51760" y="11572"/>
                      <a:pt x="51760" y="25880"/>
                    </a:cubicBezTo>
                    <a:lnTo>
                      <a:pt x="51760" y="122583"/>
                    </a:lnTo>
                    <a:cubicBezTo>
                      <a:pt x="51760" y="136891"/>
                      <a:pt x="40189" y="148463"/>
                      <a:pt x="25880" y="148463"/>
                    </a:cubicBezTo>
                    <a:close/>
                  </a:path>
                </a:pathLst>
              </a:custGeom>
              <a:solidFill>
                <a:srgbClr val="7FE9FE">
                  <a:alpha val="40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74" name="Google Shape;3874;p46"/>
              <p:cNvGrpSpPr/>
              <p:nvPr/>
            </p:nvGrpSpPr>
            <p:grpSpPr>
              <a:xfrm>
                <a:off x="8282694" y="3457922"/>
                <a:ext cx="1499559" cy="1645563"/>
                <a:chOff x="8639636" y="3637789"/>
                <a:chExt cx="275634" cy="302482"/>
              </a:xfrm>
            </p:grpSpPr>
            <p:sp>
              <p:nvSpPr>
                <p:cNvPr id="3875" name="Google Shape;3875;p46"/>
                <p:cNvSpPr/>
                <p:nvPr/>
              </p:nvSpPr>
              <p:spPr>
                <a:xfrm>
                  <a:off x="8751557" y="3637789"/>
                  <a:ext cx="51759" cy="148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59" h="148463" extrusionOk="0">
                      <a:moveTo>
                        <a:pt x="25880" y="148463"/>
                      </a:moveTo>
                      <a:lnTo>
                        <a:pt x="25880" y="148463"/>
                      </a:lnTo>
                      <a:cubicBezTo>
                        <a:pt x="11572" y="148463"/>
                        <a:pt x="0" y="136891"/>
                        <a:pt x="0" y="122583"/>
                      </a:cubicBezTo>
                      <a:lnTo>
                        <a:pt x="0" y="25880"/>
                      </a:lnTo>
                      <a:cubicBezTo>
                        <a:pt x="0" y="11572"/>
                        <a:pt x="11572" y="0"/>
                        <a:pt x="25880" y="0"/>
                      </a:cubicBezTo>
                      <a:lnTo>
                        <a:pt x="25880" y="0"/>
                      </a:lnTo>
                      <a:cubicBezTo>
                        <a:pt x="40188" y="0"/>
                        <a:pt x="51760" y="11572"/>
                        <a:pt x="51760" y="25880"/>
                      </a:cubicBezTo>
                      <a:lnTo>
                        <a:pt x="51760" y="122583"/>
                      </a:lnTo>
                      <a:cubicBezTo>
                        <a:pt x="51760" y="136891"/>
                        <a:pt x="40188" y="148463"/>
                        <a:pt x="25880" y="1484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6" name="Google Shape;3876;p46"/>
                <p:cNvSpPr/>
                <p:nvPr/>
              </p:nvSpPr>
              <p:spPr>
                <a:xfrm>
                  <a:off x="8639636" y="3673480"/>
                  <a:ext cx="275634" cy="266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34" h="266791" extrusionOk="0">
                      <a:moveTo>
                        <a:pt x="176509" y="8265"/>
                      </a:moveTo>
                      <a:lnTo>
                        <a:pt x="176509" y="47197"/>
                      </a:lnTo>
                      <a:cubicBezTo>
                        <a:pt x="176509" y="50113"/>
                        <a:pt x="177990" y="52849"/>
                        <a:pt x="180546" y="54284"/>
                      </a:cubicBezTo>
                      <a:cubicBezTo>
                        <a:pt x="209477" y="70880"/>
                        <a:pt x="227911" y="103757"/>
                        <a:pt x="223156" y="140357"/>
                      </a:cubicBezTo>
                      <a:cubicBezTo>
                        <a:pt x="218133" y="179199"/>
                        <a:pt x="186556" y="210148"/>
                        <a:pt x="147669" y="214499"/>
                      </a:cubicBezTo>
                      <a:cubicBezTo>
                        <a:pt x="95819" y="220284"/>
                        <a:pt x="51729" y="179693"/>
                        <a:pt x="51729" y="128964"/>
                      </a:cubicBezTo>
                      <a:cubicBezTo>
                        <a:pt x="51729" y="97074"/>
                        <a:pt x="69132" y="69220"/>
                        <a:pt x="94967" y="54329"/>
                      </a:cubicBezTo>
                      <a:cubicBezTo>
                        <a:pt x="97479" y="52894"/>
                        <a:pt x="99093" y="50292"/>
                        <a:pt x="99093" y="47377"/>
                      </a:cubicBezTo>
                      <a:lnTo>
                        <a:pt x="99093" y="8265"/>
                      </a:lnTo>
                      <a:cubicBezTo>
                        <a:pt x="99093" y="2389"/>
                        <a:pt x="93173" y="-1558"/>
                        <a:pt x="87701" y="595"/>
                      </a:cubicBezTo>
                      <a:cubicBezTo>
                        <a:pt x="32397" y="22259"/>
                        <a:pt x="-5638" y="78684"/>
                        <a:pt x="686" y="142868"/>
                      </a:cubicBezTo>
                      <a:cubicBezTo>
                        <a:pt x="7190" y="209071"/>
                        <a:pt x="61507" y="261773"/>
                        <a:pt x="127844" y="266438"/>
                      </a:cubicBezTo>
                      <a:cubicBezTo>
                        <a:pt x="208355" y="272134"/>
                        <a:pt x="275635" y="208264"/>
                        <a:pt x="275635" y="128964"/>
                      </a:cubicBezTo>
                      <a:cubicBezTo>
                        <a:pt x="275635" y="70655"/>
                        <a:pt x="239214" y="20689"/>
                        <a:pt x="187902" y="595"/>
                      </a:cubicBezTo>
                      <a:cubicBezTo>
                        <a:pt x="182430" y="-1558"/>
                        <a:pt x="176509" y="2389"/>
                        <a:pt x="176509" y="82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77" name="Google Shape;3877;p46"/>
                <p:cNvGrpSpPr/>
                <p:nvPr/>
              </p:nvGrpSpPr>
              <p:grpSpPr>
                <a:xfrm>
                  <a:off x="8777437" y="3637789"/>
                  <a:ext cx="137833" cy="302442"/>
                  <a:chOff x="8777437" y="3637789"/>
                  <a:chExt cx="137833" cy="302442"/>
                </a:xfrm>
              </p:grpSpPr>
              <p:sp>
                <p:nvSpPr>
                  <p:cNvPr id="3878" name="Google Shape;3878;p46"/>
                  <p:cNvSpPr/>
                  <p:nvPr/>
                </p:nvSpPr>
                <p:spPr>
                  <a:xfrm>
                    <a:off x="8777437" y="3673480"/>
                    <a:ext cx="137833" cy="266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833" h="266751" extrusionOk="0">
                        <a:moveTo>
                          <a:pt x="137833" y="128964"/>
                        </a:moveTo>
                        <a:cubicBezTo>
                          <a:pt x="137833" y="70655"/>
                          <a:pt x="101412" y="20689"/>
                          <a:pt x="50101" y="595"/>
                        </a:cubicBezTo>
                        <a:cubicBezTo>
                          <a:pt x="44629" y="-1558"/>
                          <a:pt x="38708" y="2389"/>
                          <a:pt x="38708" y="8265"/>
                        </a:cubicBezTo>
                        <a:lnTo>
                          <a:pt x="38708" y="47197"/>
                        </a:lnTo>
                        <a:cubicBezTo>
                          <a:pt x="38708" y="50113"/>
                          <a:pt x="40189" y="52849"/>
                          <a:pt x="42745" y="54284"/>
                        </a:cubicBezTo>
                        <a:cubicBezTo>
                          <a:pt x="71675" y="70880"/>
                          <a:pt x="90110" y="103757"/>
                          <a:pt x="85355" y="140357"/>
                        </a:cubicBezTo>
                        <a:cubicBezTo>
                          <a:pt x="80332" y="179199"/>
                          <a:pt x="48755" y="210148"/>
                          <a:pt x="9868" y="214499"/>
                        </a:cubicBezTo>
                        <a:cubicBezTo>
                          <a:pt x="6549" y="214857"/>
                          <a:pt x="3275" y="215037"/>
                          <a:pt x="0" y="215037"/>
                        </a:cubicBezTo>
                        <a:lnTo>
                          <a:pt x="0" y="266752"/>
                        </a:lnTo>
                        <a:cubicBezTo>
                          <a:pt x="75981" y="266752"/>
                          <a:pt x="137833" y="204945"/>
                          <a:pt x="137833" y="12896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9" name="Google Shape;3879;p46"/>
                  <p:cNvSpPr/>
                  <p:nvPr/>
                </p:nvSpPr>
                <p:spPr>
                  <a:xfrm>
                    <a:off x="8777437" y="3637789"/>
                    <a:ext cx="25880" cy="148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0" h="148463" extrusionOk="0">
                        <a:moveTo>
                          <a:pt x="25880" y="122583"/>
                        </a:moveTo>
                        <a:lnTo>
                          <a:pt x="25880" y="25880"/>
                        </a:lnTo>
                        <a:cubicBezTo>
                          <a:pt x="25880" y="11572"/>
                          <a:pt x="14308" y="0"/>
                          <a:pt x="0" y="0"/>
                        </a:cubicBezTo>
                        <a:lnTo>
                          <a:pt x="0" y="148463"/>
                        </a:lnTo>
                        <a:cubicBezTo>
                          <a:pt x="14308" y="148463"/>
                          <a:pt x="25880" y="136891"/>
                          <a:pt x="25880" y="12258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80" name="Google Shape;3880;p46"/>
                <p:cNvSpPr/>
                <p:nvPr/>
              </p:nvSpPr>
              <p:spPr>
                <a:xfrm>
                  <a:off x="8760438" y="3647119"/>
                  <a:ext cx="33998" cy="129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98" h="129804" extrusionOk="0">
                      <a:moveTo>
                        <a:pt x="16999" y="129804"/>
                      </a:moveTo>
                      <a:lnTo>
                        <a:pt x="16999" y="129804"/>
                      </a:lnTo>
                      <a:cubicBezTo>
                        <a:pt x="7625" y="129804"/>
                        <a:pt x="0" y="122179"/>
                        <a:pt x="0" y="112805"/>
                      </a:cubicBezTo>
                      <a:lnTo>
                        <a:pt x="0" y="16999"/>
                      </a:lnTo>
                      <a:cubicBezTo>
                        <a:pt x="0" y="7625"/>
                        <a:pt x="7625" y="0"/>
                        <a:pt x="16999" y="0"/>
                      </a:cubicBezTo>
                      <a:lnTo>
                        <a:pt x="16999" y="0"/>
                      </a:lnTo>
                      <a:cubicBezTo>
                        <a:pt x="26373" y="0"/>
                        <a:pt x="33998" y="7625"/>
                        <a:pt x="33998" y="16999"/>
                      </a:cubicBezTo>
                      <a:lnTo>
                        <a:pt x="33998" y="112805"/>
                      </a:lnTo>
                      <a:cubicBezTo>
                        <a:pt x="33998" y="122179"/>
                        <a:pt x="26373" y="129804"/>
                        <a:pt x="16999" y="12980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1" name="Google Shape;3881;p46"/>
                <p:cNvSpPr/>
                <p:nvPr/>
              </p:nvSpPr>
              <p:spPr>
                <a:xfrm>
                  <a:off x="8769229" y="3654564"/>
                  <a:ext cx="16416" cy="1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6" h="114957" extrusionOk="0">
                      <a:moveTo>
                        <a:pt x="8208" y="114958"/>
                      </a:moveTo>
                      <a:lnTo>
                        <a:pt x="8208" y="114958"/>
                      </a:lnTo>
                      <a:cubicBezTo>
                        <a:pt x="3678" y="114958"/>
                        <a:pt x="0" y="111280"/>
                        <a:pt x="0" y="106750"/>
                      </a:cubicBezTo>
                      <a:lnTo>
                        <a:pt x="0" y="8208"/>
                      </a:lnTo>
                      <a:cubicBezTo>
                        <a:pt x="0" y="3678"/>
                        <a:pt x="3678" y="0"/>
                        <a:pt x="8208" y="0"/>
                      </a:cubicBezTo>
                      <a:lnTo>
                        <a:pt x="8208" y="0"/>
                      </a:lnTo>
                      <a:cubicBezTo>
                        <a:pt x="12738" y="0"/>
                        <a:pt x="16416" y="3678"/>
                        <a:pt x="16416" y="8208"/>
                      </a:cubicBezTo>
                      <a:lnTo>
                        <a:pt x="16416" y="106750"/>
                      </a:lnTo>
                      <a:cubicBezTo>
                        <a:pt x="16416" y="111280"/>
                        <a:pt x="12738" y="114958"/>
                        <a:pt x="8208" y="1149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2" name="Google Shape;3882;p46"/>
                <p:cNvSpPr/>
                <p:nvPr/>
              </p:nvSpPr>
              <p:spPr>
                <a:xfrm>
                  <a:off x="8649786" y="3769522"/>
                  <a:ext cx="200357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57" h="161290" extrusionOk="0">
                      <a:moveTo>
                        <a:pt x="200358" y="138551"/>
                      </a:moveTo>
                      <a:cubicBezTo>
                        <a:pt x="179725" y="152859"/>
                        <a:pt x="154653" y="161291"/>
                        <a:pt x="127651" y="161291"/>
                      </a:cubicBezTo>
                      <a:cubicBezTo>
                        <a:pt x="57142" y="161291"/>
                        <a:pt x="0" y="104148"/>
                        <a:pt x="0" y="33640"/>
                      </a:cubicBezTo>
                      <a:cubicBezTo>
                        <a:pt x="0" y="21978"/>
                        <a:pt x="1570" y="10720"/>
                        <a:pt x="4485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3" name="Google Shape;3883;p46"/>
                <p:cNvSpPr/>
                <p:nvPr/>
              </p:nvSpPr>
              <p:spPr>
                <a:xfrm>
                  <a:off x="8872884" y="3813837"/>
                  <a:ext cx="31755" cy="74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55" h="74052" extrusionOk="0">
                      <a:moveTo>
                        <a:pt x="31756" y="0"/>
                      </a:moveTo>
                      <a:cubicBezTo>
                        <a:pt x="30455" y="15878"/>
                        <a:pt x="26194" y="30949"/>
                        <a:pt x="19601" y="44629"/>
                      </a:cubicBezTo>
                      <a:cubicBezTo>
                        <a:pt x="14442" y="55349"/>
                        <a:pt x="7804" y="65261"/>
                        <a:pt x="0" y="7405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4" name="Google Shape;3884;p46"/>
                <p:cNvSpPr/>
                <p:nvPr/>
              </p:nvSpPr>
              <p:spPr>
                <a:xfrm>
                  <a:off x="8903474" y="3782933"/>
                  <a:ext cx="1031" cy="8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8073" extrusionOk="0">
                      <a:moveTo>
                        <a:pt x="0" y="0"/>
                      </a:moveTo>
                      <a:cubicBezTo>
                        <a:pt x="404" y="2646"/>
                        <a:pt x="762" y="5337"/>
                        <a:pt x="1032" y="807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5" name="Google Shape;3885;p46"/>
                <p:cNvSpPr/>
                <p:nvPr/>
              </p:nvSpPr>
              <p:spPr>
                <a:xfrm>
                  <a:off x="8898271" y="3761942"/>
                  <a:ext cx="4126" cy="1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14980" extrusionOk="0">
                      <a:moveTo>
                        <a:pt x="0" y="0"/>
                      </a:moveTo>
                      <a:cubicBezTo>
                        <a:pt x="1660" y="4889"/>
                        <a:pt x="3050" y="9868"/>
                        <a:pt x="4126" y="1498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6" name="Google Shape;3886;p46"/>
                <p:cNvSpPr/>
                <p:nvPr/>
              </p:nvSpPr>
              <p:spPr>
                <a:xfrm>
                  <a:off x="8827134" y="3685558"/>
                  <a:ext cx="65350" cy="62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50" h="62255" extrusionOk="0">
                      <a:moveTo>
                        <a:pt x="0" y="0"/>
                      </a:moveTo>
                      <a:cubicBezTo>
                        <a:pt x="28616" y="12110"/>
                        <a:pt x="51939" y="34357"/>
                        <a:pt x="65350" y="6225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7" name="Google Shape;3887;p46"/>
                <p:cNvSpPr/>
                <p:nvPr/>
              </p:nvSpPr>
              <p:spPr>
                <a:xfrm>
                  <a:off x="8667952" y="3686500"/>
                  <a:ext cx="57590" cy="51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0" h="51042" extrusionOk="0">
                      <a:moveTo>
                        <a:pt x="0" y="51043"/>
                      </a:moveTo>
                      <a:cubicBezTo>
                        <a:pt x="13456" y="28661"/>
                        <a:pt x="33550" y="10720"/>
                        <a:pt x="5759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888" name="Google Shape;3888;p46"/>
            <p:cNvSpPr/>
            <p:nvPr/>
          </p:nvSpPr>
          <p:spPr>
            <a:xfrm rot="10800000" flipH="1">
              <a:off x="7813387" y="3044762"/>
              <a:ext cx="151803" cy="151803"/>
            </a:xfrm>
            <a:custGeom>
              <a:avLst/>
              <a:gdLst/>
              <a:ahLst/>
              <a:cxnLst/>
              <a:rect l="l" t="t" r="r" b="b"/>
              <a:pathLst>
                <a:path w="105236" h="105236" extrusionOk="0">
                  <a:moveTo>
                    <a:pt x="105236" y="52618"/>
                  </a:moveTo>
                  <a:cubicBezTo>
                    <a:pt x="76200" y="52618"/>
                    <a:pt x="52618" y="29036"/>
                    <a:pt x="52618" y="0"/>
                  </a:cubicBezTo>
                  <a:cubicBezTo>
                    <a:pt x="52618" y="29036"/>
                    <a:pt x="29036" y="52618"/>
                    <a:pt x="0" y="52618"/>
                  </a:cubicBezTo>
                  <a:cubicBezTo>
                    <a:pt x="29036" y="52618"/>
                    <a:pt x="52618" y="76200"/>
                    <a:pt x="52618" y="105236"/>
                  </a:cubicBezTo>
                  <a:cubicBezTo>
                    <a:pt x="52618" y="76200"/>
                    <a:pt x="76200" y="52618"/>
                    <a:pt x="105236" y="526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46"/>
            <p:cNvSpPr/>
            <p:nvPr/>
          </p:nvSpPr>
          <p:spPr>
            <a:xfrm rot="10800000" flipH="1">
              <a:off x="7965199" y="2268360"/>
              <a:ext cx="99736" cy="99736"/>
            </a:xfrm>
            <a:custGeom>
              <a:avLst/>
              <a:gdLst/>
              <a:ahLst/>
              <a:cxnLst/>
              <a:rect l="l" t="t" r="r" b="b"/>
              <a:pathLst>
                <a:path w="69141" h="69141" extrusionOk="0">
                  <a:moveTo>
                    <a:pt x="69141" y="34571"/>
                  </a:moveTo>
                  <a:cubicBezTo>
                    <a:pt x="50051" y="34571"/>
                    <a:pt x="34571" y="19090"/>
                    <a:pt x="34571" y="0"/>
                  </a:cubicBezTo>
                  <a:cubicBezTo>
                    <a:pt x="34571" y="19090"/>
                    <a:pt x="19090" y="34571"/>
                    <a:pt x="0" y="34571"/>
                  </a:cubicBezTo>
                  <a:cubicBezTo>
                    <a:pt x="19090" y="34571"/>
                    <a:pt x="34571" y="50051"/>
                    <a:pt x="34571" y="69141"/>
                  </a:cubicBezTo>
                  <a:cubicBezTo>
                    <a:pt x="34571" y="50051"/>
                    <a:pt x="50051" y="34571"/>
                    <a:pt x="69141" y="3457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AF3B6BF-EE2A-887D-8874-DD9034547244}"/>
              </a:ext>
            </a:extLst>
          </p:cNvPr>
          <p:cNvSpPr/>
          <p:nvPr/>
        </p:nvSpPr>
        <p:spPr>
          <a:xfrm>
            <a:off x="2450651" y="3311608"/>
            <a:ext cx="4651922" cy="91797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58" name="Google Shape;3758;p46"/>
          <p:cNvSpPr txBox="1">
            <a:spLocks noGrp="1"/>
          </p:cNvSpPr>
          <p:nvPr>
            <p:ph type="subTitle" idx="1"/>
          </p:nvPr>
        </p:nvSpPr>
        <p:spPr>
          <a:xfrm>
            <a:off x="2089924" y="3196565"/>
            <a:ext cx="5113145" cy="1212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Do you have any questions?</a:t>
            </a:r>
            <a:endParaRPr sz="1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49" name="Google Shape;2849;p30"/>
          <p:cNvSpPr txBox="1">
            <a:spLocks noGrp="1"/>
          </p:cNvSpPr>
          <p:nvPr>
            <p:ph type="subTitle" idx="3"/>
          </p:nvPr>
        </p:nvSpPr>
        <p:spPr>
          <a:xfrm>
            <a:off x="5321379" y="38186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Summary of the project goals, methodology, and expected outcomes.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2850" name="Google Shape;2850;p30"/>
          <p:cNvSpPr txBox="1">
            <a:spLocks noGrp="1"/>
          </p:cNvSpPr>
          <p:nvPr>
            <p:ph type="subTitle" idx="1"/>
          </p:nvPr>
        </p:nvSpPr>
        <p:spPr>
          <a:xfrm>
            <a:off x="1074656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Overview of H2O.ai's purpose, features, and significance in data science.</a:t>
            </a:r>
            <a:endParaRPr sz="1100" dirty="0"/>
          </a:p>
        </p:txBody>
      </p:sp>
      <p:sp>
        <p:nvSpPr>
          <p:cNvPr id="2851" name="Google Shape;2851;p30"/>
          <p:cNvSpPr txBox="1">
            <a:spLocks noGrp="1"/>
          </p:cNvSpPr>
          <p:nvPr>
            <p:ph type="subTitle" idx="2"/>
          </p:nvPr>
        </p:nvSpPr>
        <p:spPr>
          <a:xfrm>
            <a:off x="1074656" y="38186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Key benefits and real-world applications of H2O.ai in diverse industries.</a:t>
            </a:r>
            <a:endParaRPr sz="1100" dirty="0"/>
          </a:p>
        </p:txBody>
      </p:sp>
      <p:sp>
        <p:nvSpPr>
          <p:cNvPr id="2853" name="Google Shape;2853;p30"/>
          <p:cNvSpPr txBox="1">
            <a:spLocks noGrp="1"/>
          </p:cNvSpPr>
          <p:nvPr>
            <p:ph type="subTitle" idx="5"/>
          </p:nvPr>
        </p:nvSpPr>
        <p:spPr>
          <a:xfrm>
            <a:off x="532137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Step-by-step explanation of H2O.ai's workflow and supported algorithms.</a:t>
            </a:r>
            <a:endParaRPr sz="1100" dirty="0"/>
          </a:p>
        </p:txBody>
      </p:sp>
      <p:sp>
        <p:nvSpPr>
          <p:cNvPr id="2855" name="Google Shape;2855;p30"/>
          <p:cNvSpPr txBox="1">
            <a:spLocks noGrp="1"/>
          </p:cNvSpPr>
          <p:nvPr>
            <p:ph type="title" idx="7"/>
          </p:nvPr>
        </p:nvSpPr>
        <p:spPr>
          <a:xfrm>
            <a:off x="1074656" y="1484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56" name="Google Shape;2856;p30"/>
          <p:cNvSpPr txBox="1">
            <a:spLocks noGrp="1"/>
          </p:cNvSpPr>
          <p:nvPr>
            <p:ph type="title" idx="8"/>
          </p:nvPr>
        </p:nvSpPr>
        <p:spPr>
          <a:xfrm>
            <a:off x="5321379" y="30932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57" name="Google Shape;2857;p30"/>
          <p:cNvSpPr txBox="1">
            <a:spLocks noGrp="1"/>
          </p:cNvSpPr>
          <p:nvPr>
            <p:ph type="title" idx="9"/>
          </p:nvPr>
        </p:nvSpPr>
        <p:spPr>
          <a:xfrm>
            <a:off x="1074656" y="3093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9" name="Google Shape;2859;p30"/>
          <p:cNvSpPr txBox="1">
            <a:spLocks noGrp="1"/>
          </p:cNvSpPr>
          <p:nvPr>
            <p:ph type="title" idx="14"/>
          </p:nvPr>
        </p:nvSpPr>
        <p:spPr>
          <a:xfrm>
            <a:off x="5321379" y="1484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61" name="Google Shape;2861;p30"/>
          <p:cNvSpPr txBox="1">
            <a:spLocks noGrp="1"/>
          </p:cNvSpPr>
          <p:nvPr>
            <p:ph type="subTitle" idx="16"/>
          </p:nvPr>
        </p:nvSpPr>
        <p:spPr>
          <a:xfrm>
            <a:off x="1074656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/>
              <a:t>Introduction to H2O.ai</a:t>
            </a:r>
            <a:endParaRPr sz="1600" dirty="0"/>
          </a:p>
        </p:txBody>
      </p:sp>
      <p:sp>
        <p:nvSpPr>
          <p:cNvPr id="2862" name="Google Shape;2862;p30"/>
          <p:cNvSpPr txBox="1">
            <a:spLocks noGrp="1"/>
          </p:cNvSpPr>
          <p:nvPr>
            <p:ph type="subTitle" idx="17"/>
          </p:nvPr>
        </p:nvSpPr>
        <p:spPr>
          <a:xfrm>
            <a:off x="1074656" y="34867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/>
              <a:t>Why</a:t>
            </a:r>
            <a:r>
              <a:rPr lang="fr-FR" sz="1600" b="1" dirty="0"/>
              <a:t> </a:t>
            </a:r>
            <a:r>
              <a:rPr lang="fr-FR" sz="1600" b="1" dirty="0" err="1"/>
              <a:t>Choose</a:t>
            </a:r>
            <a:r>
              <a:rPr lang="fr-FR" sz="1600" b="1" dirty="0"/>
              <a:t> H2O.ai?</a:t>
            </a:r>
            <a:endParaRPr sz="1600" dirty="0"/>
          </a:p>
        </p:txBody>
      </p:sp>
      <p:sp>
        <p:nvSpPr>
          <p:cNvPr id="2863" name="Google Shape;2863;p30"/>
          <p:cNvSpPr txBox="1">
            <a:spLocks noGrp="1"/>
          </p:cNvSpPr>
          <p:nvPr>
            <p:ph type="subTitle" idx="18"/>
          </p:nvPr>
        </p:nvSpPr>
        <p:spPr>
          <a:xfrm>
            <a:off x="5321379" y="1877312"/>
            <a:ext cx="230545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Practical Overview of H2O.ai</a:t>
            </a:r>
            <a:endParaRPr sz="1400" dirty="0"/>
          </a:p>
        </p:txBody>
      </p:sp>
      <p:sp>
        <p:nvSpPr>
          <p:cNvPr id="2864" name="Google Shape;2864;p30"/>
          <p:cNvSpPr txBox="1">
            <a:spLocks noGrp="1"/>
          </p:cNvSpPr>
          <p:nvPr>
            <p:ph type="subTitle" idx="19"/>
          </p:nvPr>
        </p:nvSpPr>
        <p:spPr>
          <a:xfrm>
            <a:off x="5321379" y="34862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/>
              <a:t>Demo</a:t>
            </a:r>
            <a:r>
              <a:rPr lang="fr-FR" sz="1400" b="1" dirty="0"/>
              <a:t> Project </a:t>
            </a:r>
            <a:r>
              <a:rPr lang="fr-FR" sz="1400" b="1" dirty="0" err="1"/>
              <a:t>Overview</a:t>
            </a:r>
            <a:endParaRPr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EBEA1D-7A5B-757A-E763-ED71269F8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of the project goals, methodology, and expected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50" name="Google Shape;2850;p30"/>
          <p:cNvSpPr txBox="1">
            <a:spLocks noGrp="1"/>
          </p:cNvSpPr>
          <p:nvPr>
            <p:ph type="subTitle" idx="1"/>
          </p:nvPr>
        </p:nvSpPr>
        <p:spPr>
          <a:xfrm>
            <a:off x="532716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Highlighting unique tools like Driverless AI and Explainable AI.</a:t>
            </a:r>
            <a:endParaRPr sz="1100" dirty="0"/>
          </a:p>
        </p:txBody>
      </p:sp>
      <p:sp>
        <p:nvSpPr>
          <p:cNvPr id="2852" name="Google Shape;2852;p30"/>
          <p:cNvSpPr txBox="1">
            <a:spLocks noGrp="1"/>
          </p:cNvSpPr>
          <p:nvPr>
            <p:ph type="subTitle" idx="4"/>
          </p:nvPr>
        </p:nvSpPr>
        <p:spPr>
          <a:xfrm>
            <a:off x="1170462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Live walkthrough showcasing H2O.ai's core functionalities and tools.</a:t>
            </a:r>
            <a:endParaRPr sz="1100" dirty="0"/>
          </a:p>
        </p:txBody>
      </p:sp>
      <p:sp>
        <p:nvSpPr>
          <p:cNvPr id="2854" name="Google Shape;2854;p30"/>
          <p:cNvSpPr txBox="1">
            <a:spLocks noGrp="1"/>
          </p:cNvSpPr>
          <p:nvPr>
            <p:ph type="subTitle" idx="6"/>
          </p:nvPr>
        </p:nvSpPr>
        <p:spPr>
          <a:xfrm>
            <a:off x="117045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Addressing common issues and how H2O.ai resolves them effectively.</a:t>
            </a:r>
            <a:endParaRPr sz="1100" dirty="0"/>
          </a:p>
        </p:txBody>
      </p:sp>
      <p:sp>
        <p:nvSpPr>
          <p:cNvPr id="2855" name="Google Shape;2855;p30"/>
          <p:cNvSpPr txBox="1">
            <a:spLocks noGrp="1"/>
          </p:cNvSpPr>
          <p:nvPr>
            <p:ph type="title" idx="7"/>
          </p:nvPr>
        </p:nvSpPr>
        <p:spPr>
          <a:xfrm>
            <a:off x="5327169" y="1484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858" name="Google Shape;2858;p30"/>
          <p:cNvSpPr txBox="1">
            <a:spLocks noGrp="1"/>
          </p:cNvSpPr>
          <p:nvPr>
            <p:ph type="title" idx="13"/>
          </p:nvPr>
        </p:nvSpPr>
        <p:spPr>
          <a:xfrm>
            <a:off x="1170459" y="148383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60" name="Google Shape;2860;p30"/>
          <p:cNvSpPr txBox="1">
            <a:spLocks noGrp="1"/>
          </p:cNvSpPr>
          <p:nvPr>
            <p:ph type="title" idx="15"/>
          </p:nvPr>
        </p:nvSpPr>
        <p:spPr>
          <a:xfrm>
            <a:off x="1170459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61" name="Google Shape;2861;p30"/>
          <p:cNvSpPr txBox="1">
            <a:spLocks noGrp="1"/>
          </p:cNvSpPr>
          <p:nvPr>
            <p:ph type="subTitle" idx="16"/>
          </p:nvPr>
        </p:nvSpPr>
        <p:spPr>
          <a:xfrm>
            <a:off x="5327169" y="1877312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Advanced Features of H2O.ai</a:t>
            </a:r>
            <a:endParaRPr sz="1400" dirty="0"/>
          </a:p>
        </p:txBody>
      </p:sp>
      <p:sp>
        <p:nvSpPr>
          <p:cNvPr id="2865" name="Google Shape;2865;p30"/>
          <p:cNvSpPr txBox="1">
            <a:spLocks noGrp="1"/>
          </p:cNvSpPr>
          <p:nvPr>
            <p:ph type="subTitle" idx="20"/>
          </p:nvPr>
        </p:nvSpPr>
        <p:spPr>
          <a:xfrm>
            <a:off x="1170459" y="187679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/>
              <a:t>Hands-On </a:t>
            </a:r>
            <a:r>
              <a:rPr lang="fr-FR" sz="1400" b="1" dirty="0" err="1"/>
              <a:t>Demonstration</a:t>
            </a:r>
            <a:endParaRPr sz="1400" dirty="0"/>
          </a:p>
        </p:txBody>
      </p:sp>
      <p:sp>
        <p:nvSpPr>
          <p:cNvPr id="2866" name="Google Shape;2866;p30"/>
          <p:cNvSpPr txBox="1">
            <a:spLocks noGrp="1"/>
          </p:cNvSpPr>
          <p:nvPr>
            <p:ph type="subTitle" idx="21"/>
          </p:nvPr>
        </p:nvSpPr>
        <p:spPr>
          <a:xfrm>
            <a:off x="117045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/>
              <a:t>Challenges and Solutions</a:t>
            </a:r>
            <a:endParaRPr sz="1400" dirty="0"/>
          </a:p>
        </p:txBody>
      </p:sp>
      <p:sp>
        <p:nvSpPr>
          <p:cNvPr id="14" name="Google Shape;2851;p30">
            <a:extLst>
              <a:ext uri="{FF2B5EF4-FFF2-40B4-BE49-F238E27FC236}">
                <a16:creationId xmlns:a16="http://schemas.microsoft.com/office/drawing/2014/main" id="{7664635B-3436-E25E-7CB1-C59910456961}"/>
              </a:ext>
            </a:extLst>
          </p:cNvPr>
          <p:cNvSpPr txBox="1">
            <a:spLocks/>
          </p:cNvSpPr>
          <p:nvPr/>
        </p:nvSpPr>
        <p:spPr>
          <a:xfrm>
            <a:off x="5327169" y="38661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pPr marL="0" indent="0"/>
            <a:r>
              <a:rPr lang="en-US" sz="1100" dirty="0"/>
              <a:t>Recap of H2O.ai's benefits and an invitation for audience interaction.</a:t>
            </a:r>
          </a:p>
        </p:txBody>
      </p:sp>
      <p:sp>
        <p:nvSpPr>
          <p:cNvPr id="15" name="Google Shape;2857;p30">
            <a:extLst>
              <a:ext uri="{FF2B5EF4-FFF2-40B4-BE49-F238E27FC236}">
                <a16:creationId xmlns:a16="http://schemas.microsoft.com/office/drawing/2014/main" id="{A64C315B-9FF9-2251-256D-1D09FB605B4D}"/>
              </a:ext>
            </a:extLst>
          </p:cNvPr>
          <p:cNvSpPr txBox="1">
            <a:spLocks/>
          </p:cNvSpPr>
          <p:nvPr/>
        </p:nvSpPr>
        <p:spPr>
          <a:xfrm>
            <a:off x="5327169" y="314140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/>
              <a:t>08</a:t>
            </a:r>
            <a:endParaRPr lang="en" dirty="0"/>
          </a:p>
        </p:txBody>
      </p:sp>
      <p:sp>
        <p:nvSpPr>
          <p:cNvPr id="16" name="Google Shape;2862;p30">
            <a:extLst>
              <a:ext uri="{FF2B5EF4-FFF2-40B4-BE49-F238E27FC236}">
                <a16:creationId xmlns:a16="http://schemas.microsoft.com/office/drawing/2014/main" id="{C41B7A22-C75D-80DC-7D33-6442F81B3689}"/>
              </a:ext>
            </a:extLst>
          </p:cNvPr>
          <p:cNvSpPr txBox="1">
            <a:spLocks/>
          </p:cNvSpPr>
          <p:nvPr/>
        </p:nvSpPr>
        <p:spPr>
          <a:xfrm>
            <a:off x="5327169" y="353429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2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Telugu"/>
              <a:buNone/>
              <a:defRPr sz="2400" b="1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pPr marL="0" indent="0"/>
            <a:r>
              <a:rPr lang="fr-FR" sz="1800">
                <a:solidFill>
                  <a:srgbClr val="001C29"/>
                </a:solidFill>
                <a:latin typeface="Aldrich" panose="020B0604020202020204" charset="0"/>
                <a:ea typeface="Aldrich" panose="020B0604020202020204" charset="0"/>
                <a:cs typeface="Aldrich" panose="020B0604020202020204" charset="0"/>
              </a:rPr>
              <a:t>Conclusion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0496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2319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Introduction to H2O.ai</a:t>
            </a:r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Overview of H2O.ai's purpose, features, and significance in data science.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359100" y="491520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Introduction to H2O.ai</a:t>
            </a:r>
            <a:endParaRPr dirty="0"/>
          </a:p>
        </p:txBody>
      </p:sp>
      <p:sp>
        <p:nvSpPr>
          <p:cNvPr id="2879" name="Google Shape;2879;p32"/>
          <p:cNvSpPr txBox="1">
            <a:spLocks noGrp="1"/>
          </p:cNvSpPr>
          <p:nvPr>
            <p:ph type="subTitle" idx="1"/>
          </p:nvPr>
        </p:nvSpPr>
        <p:spPr>
          <a:xfrm>
            <a:off x="626215" y="1137592"/>
            <a:ext cx="3674100" cy="33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H2O.ai is a cutting-edge platform in the field of data science and machine learning. Known for its open-source framework and user-friendly design, H2O.ai empowers users to solve complex data problems efficiently.</a:t>
            </a:r>
          </a:p>
          <a:p>
            <a:pPr marL="139700" indent="0">
              <a:buNone/>
            </a:pPr>
            <a:endParaRPr lang="en-US" dirty="0"/>
          </a:p>
          <a:p>
            <a:pPr marL="0" indent="0">
              <a:buSzPts val="1100"/>
              <a:buNone/>
            </a:pP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H2O.ai?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H2O.ai is a robust AI platform designed to facilitate predictive modeling, data transformation, and AI automation. Its tools are accessible to both novice users and advanced practitioners, offering a versatile solution for diverse data science needs.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2880" name="Google Shape;2880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50" r="13637"/>
          <a:stretch/>
        </p:blipFill>
        <p:spPr>
          <a:xfrm>
            <a:off x="4688700" y="1336375"/>
            <a:ext cx="3742198" cy="2982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31"/>
          <p:cNvSpPr txBox="1">
            <a:spLocks noGrp="1"/>
          </p:cNvSpPr>
          <p:nvPr>
            <p:ph type="title"/>
          </p:nvPr>
        </p:nvSpPr>
        <p:spPr>
          <a:xfrm>
            <a:off x="720000" y="3205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Introduction to H2O.ai</a:t>
            </a:r>
          </a:p>
        </p:txBody>
      </p:sp>
      <p:sp>
        <p:nvSpPr>
          <p:cNvPr id="2" name="Google Shape;2879;p32">
            <a:extLst>
              <a:ext uri="{FF2B5EF4-FFF2-40B4-BE49-F238E27FC236}">
                <a16:creationId xmlns:a16="http://schemas.microsoft.com/office/drawing/2014/main" id="{6755C5FA-5F80-8C51-F78F-514DED82A5DB}"/>
              </a:ext>
            </a:extLst>
          </p:cNvPr>
          <p:cNvSpPr txBox="1">
            <a:spLocks/>
          </p:cNvSpPr>
          <p:nvPr/>
        </p:nvSpPr>
        <p:spPr>
          <a:xfrm>
            <a:off x="635868" y="1213704"/>
            <a:ext cx="7553670" cy="360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None/>
              <a:defRPr sz="14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r>
              <a:rPr lang="fr-FR" b="1" dirty="0"/>
              <a:t>Key </a:t>
            </a:r>
            <a:r>
              <a:rPr lang="fr-FR" b="1" dirty="0" err="1"/>
              <a:t>Characteristics</a:t>
            </a:r>
            <a:r>
              <a:rPr lang="fr-FR" b="1" dirty="0"/>
              <a:t>:</a:t>
            </a:r>
            <a:endParaRPr lang="fr-FR" dirty="0"/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dirty="0"/>
              <a:t>Open-source and highly customizable for specific project requirements.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dirty="0"/>
              <a:t>Integrated with popular programming languages like Python, R, and Java.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dirty="0"/>
              <a:t>Scalable for datasets of various sizes, whether on-premises or cloud-based.</a:t>
            </a:r>
          </a:p>
          <a:p>
            <a:pPr marL="139700" indent="0">
              <a:spcBef>
                <a:spcPts val="1000"/>
              </a:spcBef>
            </a:pPr>
            <a:r>
              <a:rPr lang="fr-FR" b="1" dirty="0" err="1"/>
              <a:t>Why</a:t>
            </a:r>
            <a:r>
              <a:rPr lang="fr-FR" b="1" dirty="0"/>
              <a:t> It </a:t>
            </a:r>
            <a:r>
              <a:rPr lang="fr-FR" b="1" dirty="0" err="1"/>
              <a:t>Matters</a:t>
            </a:r>
            <a:endParaRPr lang="fr-FR" b="1" dirty="0"/>
          </a:p>
          <a:p>
            <a:pPr marL="139700" indent="0">
              <a:spcBef>
                <a:spcPts val="1000"/>
              </a:spcBef>
            </a:pPr>
            <a:r>
              <a:rPr lang="en-US" dirty="0"/>
              <a:t>H2O.ai simplifies complex data analysis processes, enabling users to focus on insights and decision-making. By automating repetitive tasks, it accelerates project workflows and reduces development time.</a:t>
            </a:r>
          </a:p>
          <a:p>
            <a:pPr marL="139700" indent="0">
              <a:spcBef>
                <a:spcPts val="1000"/>
              </a:spcBef>
            </a:pPr>
            <a:endParaRPr lang="en-US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9"/>
          <p:cNvSpPr txBox="1">
            <a:spLocks noGrp="1"/>
          </p:cNvSpPr>
          <p:nvPr>
            <p:ph type="title"/>
          </p:nvPr>
        </p:nvSpPr>
        <p:spPr>
          <a:xfrm>
            <a:off x="1291500" y="22319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Choose</a:t>
            </a:r>
            <a:r>
              <a:rPr lang="fr-FR" b="1" dirty="0"/>
              <a:t> H2O.ai?</a:t>
            </a:r>
          </a:p>
        </p:txBody>
      </p:sp>
      <p:sp>
        <p:nvSpPr>
          <p:cNvPr id="2706" name="Google Shape;2706;p29"/>
          <p:cNvSpPr txBox="1">
            <a:spLocks noGrp="1"/>
          </p:cNvSpPr>
          <p:nvPr>
            <p:ph type="title" idx="2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07" name="Google Shape;2707;p29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Key benefits and real-world applications of H2O.ai in diverse industries.</a:t>
            </a:r>
          </a:p>
        </p:txBody>
      </p:sp>
      <p:grpSp>
        <p:nvGrpSpPr>
          <p:cNvPr id="2708" name="Google Shape;2708;p29"/>
          <p:cNvGrpSpPr/>
          <p:nvPr/>
        </p:nvGrpSpPr>
        <p:grpSpPr>
          <a:xfrm>
            <a:off x="3264298" y="764768"/>
            <a:ext cx="220058" cy="38760"/>
            <a:chOff x="4548573" y="2102255"/>
            <a:chExt cx="220058" cy="38760"/>
          </a:xfrm>
        </p:grpSpPr>
        <p:sp>
          <p:nvSpPr>
            <p:cNvPr id="2709" name="Google Shape;2709;p29"/>
            <p:cNvSpPr/>
            <p:nvPr/>
          </p:nvSpPr>
          <p:spPr>
            <a:xfrm>
              <a:off x="4548573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4639164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4729871" y="2102255"/>
              <a:ext cx="38760" cy="38760"/>
            </a:xfrm>
            <a:custGeom>
              <a:avLst/>
              <a:gdLst/>
              <a:ahLst/>
              <a:cxnLst/>
              <a:rect l="l" t="t" r="r" b="b"/>
              <a:pathLst>
                <a:path w="26870" h="26870" extrusionOk="0">
                  <a:moveTo>
                    <a:pt x="0" y="0"/>
                  </a:moveTo>
                  <a:lnTo>
                    <a:pt x="26871" y="0"/>
                  </a:lnTo>
                  <a:lnTo>
                    <a:pt x="26871" y="26871"/>
                  </a:lnTo>
                  <a:lnTo>
                    <a:pt x="0" y="268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2" name="Google Shape;2712;p29"/>
          <p:cNvGrpSpPr/>
          <p:nvPr/>
        </p:nvGrpSpPr>
        <p:grpSpPr>
          <a:xfrm>
            <a:off x="6052676" y="516467"/>
            <a:ext cx="2310074" cy="4160460"/>
            <a:chOff x="6052676" y="516467"/>
            <a:chExt cx="2310074" cy="4160460"/>
          </a:xfrm>
        </p:grpSpPr>
        <p:grpSp>
          <p:nvGrpSpPr>
            <p:cNvPr id="2713" name="Google Shape;2713;p29"/>
            <p:cNvGrpSpPr/>
            <p:nvPr/>
          </p:nvGrpSpPr>
          <p:grpSpPr>
            <a:xfrm>
              <a:off x="6998658" y="3087221"/>
              <a:ext cx="1364092" cy="1589705"/>
              <a:chOff x="5395595" y="2613037"/>
              <a:chExt cx="2005427" cy="2337115"/>
            </a:xfrm>
          </p:grpSpPr>
          <p:sp>
            <p:nvSpPr>
              <p:cNvPr id="2714" name="Google Shape;2714;p29"/>
              <p:cNvSpPr/>
              <p:nvPr/>
            </p:nvSpPr>
            <p:spPr>
              <a:xfrm>
                <a:off x="5395595" y="2613037"/>
                <a:ext cx="2005427" cy="2337115"/>
              </a:xfrm>
              <a:custGeom>
                <a:avLst/>
                <a:gdLst/>
                <a:ahLst/>
                <a:cxnLst/>
                <a:rect l="l" t="t" r="r" b="b"/>
                <a:pathLst>
                  <a:path w="472143" h="550233" extrusionOk="0">
                    <a:moveTo>
                      <a:pt x="446747" y="203684"/>
                    </a:moveTo>
                    <a:lnTo>
                      <a:pt x="446747" y="178236"/>
                    </a:lnTo>
                    <a:lnTo>
                      <a:pt x="395800" y="178236"/>
                    </a:lnTo>
                    <a:cubicBezTo>
                      <a:pt x="395800" y="178236"/>
                      <a:pt x="374208" y="178236"/>
                      <a:pt x="374208" y="178236"/>
                    </a:cubicBezTo>
                    <a:lnTo>
                      <a:pt x="356473" y="178236"/>
                    </a:lnTo>
                    <a:cubicBezTo>
                      <a:pt x="356473" y="178236"/>
                      <a:pt x="352617" y="178236"/>
                      <a:pt x="352617" y="178236"/>
                    </a:cubicBezTo>
                    <a:lnTo>
                      <a:pt x="320126" y="178236"/>
                    </a:lnTo>
                    <a:lnTo>
                      <a:pt x="320126" y="166669"/>
                    </a:lnTo>
                    <a:lnTo>
                      <a:pt x="344905" y="166669"/>
                    </a:lnTo>
                    <a:lnTo>
                      <a:pt x="344905" y="101842"/>
                    </a:lnTo>
                    <a:lnTo>
                      <a:pt x="344905" y="101842"/>
                    </a:lnTo>
                    <a:lnTo>
                      <a:pt x="344905" y="25448"/>
                    </a:lnTo>
                    <a:lnTo>
                      <a:pt x="320126" y="25448"/>
                    </a:lnTo>
                    <a:lnTo>
                      <a:pt x="320126" y="0"/>
                    </a:lnTo>
                    <a:lnTo>
                      <a:pt x="229851" y="0"/>
                    </a:lnTo>
                    <a:lnTo>
                      <a:pt x="229851" y="25448"/>
                    </a:lnTo>
                    <a:lnTo>
                      <a:pt x="204403" y="25448"/>
                    </a:lnTo>
                    <a:lnTo>
                      <a:pt x="204403" y="101842"/>
                    </a:lnTo>
                    <a:lnTo>
                      <a:pt x="178956" y="101842"/>
                    </a:lnTo>
                    <a:lnTo>
                      <a:pt x="178956" y="152789"/>
                    </a:lnTo>
                    <a:lnTo>
                      <a:pt x="127341" y="152789"/>
                    </a:lnTo>
                    <a:lnTo>
                      <a:pt x="127341" y="178236"/>
                    </a:lnTo>
                    <a:lnTo>
                      <a:pt x="76394" y="178236"/>
                    </a:lnTo>
                    <a:lnTo>
                      <a:pt x="76394" y="203684"/>
                    </a:lnTo>
                    <a:lnTo>
                      <a:pt x="0" y="203684"/>
                    </a:lnTo>
                    <a:lnTo>
                      <a:pt x="0" y="246919"/>
                    </a:lnTo>
                    <a:cubicBezTo>
                      <a:pt x="0" y="246919"/>
                      <a:pt x="0" y="254630"/>
                      <a:pt x="0" y="254630"/>
                    </a:cubicBezTo>
                    <a:lnTo>
                      <a:pt x="0" y="499339"/>
                    </a:lnTo>
                    <a:lnTo>
                      <a:pt x="76394" y="499339"/>
                    </a:lnTo>
                    <a:lnTo>
                      <a:pt x="76394" y="524787"/>
                    </a:lnTo>
                    <a:lnTo>
                      <a:pt x="178236" y="524787"/>
                    </a:lnTo>
                    <a:lnTo>
                      <a:pt x="178236" y="550234"/>
                    </a:lnTo>
                    <a:lnTo>
                      <a:pt x="370353" y="550234"/>
                    </a:lnTo>
                    <a:lnTo>
                      <a:pt x="370353" y="524787"/>
                    </a:lnTo>
                    <a:lnTo>
                      <a:pt x="395800" y="524787"/>
                    </a:lnTo>
                    <a:lnTo>
                      <a:pt x="395800" y="499544"/>
                    </a:lnTo>
                    <a:lnTo>
                      <a:pt x="421248" y="499544"/>
                    </a:lnTo>
                    <a:lnTo>
                      <a:pt x="421248" y="448598"/>
                    </a:lnTo>
                    <a:lnTo>
                      <a:pt x="446695" y="448598"/>
                    </a:lnTo>
                    <a:lnTo>
                      <a:pt x="446695" y="423150"/>
                    </a:lnTo>
                    <a:lnTo>
                      <a:pt x="446695" y="423150"/>
                    </a:lnTo>
                    <a:lnTo>
                      <a:pt x="446695" y="401559"/>
                    </a:lnTo>
                    <a:cubicBezTo>
                      <a:pt x="446695" y="401559"/>
                      <a:pt x="446695" y="383822"/>
                      <a:pt x="446695" y="383822"/>
                    </a:cubicBezTo>
                    <a:lnTo>
                      <a:pt x="446695" y="383822"/>
                    </a:lnTo>
                    <a:lnTo>
                      <a:pt x="446695" y="372255"/>
                    </a:lnTo>
                    <a:lnTo>
                      <a:pt x="472143" y="372255"/>
                    </a:lnTo>
                    <a:lnTo>
                      <a:pt x="472143" y="203684"/>
                    </a:lnTo>
                    <a:lnTo>
                      <a:pt x="446695" y="20368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5" name="Google Shape;2715;p29"/>
              <p:cNvGrpSpPr/>
              <p:nvPr/>
            </p:nvGrpSpPr>
            <p:grpSpPr>
              <a:xfrm>
                <a:off x="5585001" y="2803282"/>
                <a:ext cx="1623959" cy="1955477"/>
                <a:chOff x="9958071" y="5453703"/>
                <a:chExt cx="382279" cy="460318"/>
              </a:xfrm>
            </p:grpSpPr>
            <p:sp>
              <p:nvSpPr>
                <p:cNvPr id="2716" name="Google Shape;2716;p29"/>
                <p:cNvSpPr/>
                <p:nvPr/>
              </p:nvSpPr>
              <p:spPr>
                <a:xfrm>
                  <a:off x="10187922" y="5453703"/>
                  <a:ext cx="25447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99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9"/>
                <p:cNvSpPr/>
                <p:nvPr/>
              </p:nvSpPr>
              <p:spPr>
                <a:xfrm>
                  <a:off x="10187922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9"/>
                <p:cNvSpPr/>
                <p:nvPr/>
              </p:nvSpPr>
              <p:spPr>
                <a:xfrm>
                  <a:off x="10187922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2544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8" y="25447"/>
                      </a:lnTo>
                      <a:lnTo>
                        <a:pt x="25448" y="25447"/>
                      </a:lnTo>
                      <a:lnTo>
                        <a:pt x="254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9"/>
                <p:cNvSpPr/>
                <p:nvPr/>
              </p:nvSpPr>
              <p:spPr>
                <a:xfrm>
                  <a:off x="10187922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9"/>
                <p:cNvSpPr/>
                <p:nvPr/>
              </p:nvSpPr>
              <p:spPr>
                <a:xfrm>
                  <a:off x="10187922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9"/>
                <p:cNvSpPr/>
                <p:nvPr/>
              </p:nvSpPr>
              <p:spPr>
                <a:xfrm>
                  <a:off x="10314903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9"/>
                <p:cNvSpPr/>
                <p:nvPr/>
              </p:nvSpPr>
              <p:spPr>
                <a:xfrm>
                  <a:off x="10289096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9"/>
                <p:cNvSpPr/>
                <p:nvPr/>
              </p:nvSpPr>
              <p:spPr>
                <a:xfrm>
                  <a:off x="10263288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9"/>
                <p:cNvSpPr/>
                <p:nvPr/>
              </p:nvSpPr>
              <p:spPr>
                <a:xfrm>
                  <a:off x="10237481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9"/>
                <p:cNvSpPr/>
                <p:nvPr/>
              </p:nvSpPr>
              <p:spPr>
                <a:xfrm>
                  <a:off x="10211725" y="56571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9"/>
                <p:cNvSpPr/>
                <p:nvPr/>
              </p:nvSpPr>
              <p:spPr>
                <a:xfrm>
                  <a:off x="10314903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9"/>
                <p:cNvSpPr/>
                <p:nvPr/>
              </p:nvSpPr>
              <p:spPr>
                <a:xfrm>
                  <a:off x="10289096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9"/>
                <p:cNvSpPr/>
                <p:nvPr/>
              </p:nvSpPr>
              <p:spPr>
                <a:xfrm>
                  <a:off x="10263288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9"/>
                <p:cNvSpPr/>
                <p:nvPr/>
              </p:nvSpPr>
              <p:spPr>
                <a:xfrm>
                  <a:off x="10237481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9"/>
                <p:cNvSpPr/>
                <p:nvPr/>
              </p:nvSpPr>
              <p:spPr>
                <a:xfrm>
                  <a:off x="10211725" y="57357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9"/>
                <p:cNvSpPr/>
                <p:nvPr/>
              </p:nvSpPr>
              <p:spPr>
                <a:xfrm>
                  <a:off x="10291101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9"/>
                <p:cNvSpPr/>
                <p:nvPr/>
              </p:nvSpPr>
              <p:spPr>
                <a:xfrm>
                  <a:off x="10265293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9"/>
                <p:cNvSpPr/>
                <p:nvPr/>
              </p:nvSpPr>
              <p:spPr>
                <a:xfrm>
                  <a:off x="10265293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9"/>
                <p:cNvSpPr/>
                <p:nvPr/>
              </p:nvSpPr>
              <p:spPr>
                <a:xfrm>
                  <a:off x="10110859" y="5888523"/>
                  <a:ext cx="152788" cy="25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88" h="25498" extrusionOk="0">
                      <a:moveTo>
                        <a:pt x="127289" y="0"/>
                      </a:moveTo>
                      <a:lnTo>
                        <a:pt x="101842" y="0"/>
                      </a:lnTo>
                      <a:lnTo>
                        <a:pt x="101842" y="0"/>
                      </a:lnTo>
                      <a:lnTo>
                        <a:pt x="76394" y="0"/>
                      </a:lnTo>
                      <a:lnTo>
                        <a:pt x="76394" y="0"/>
                      </a:lnTo>
                      <a:lnTo>
                        <a:pt x="50947" y="0"/>
                      </a:lnTo>
                      <a:lnTo>
                        <a:pt x="50947" y="0"/>
                      </a:lnTo>
                      <a:lnTo>
                        <a:pt x="25448" y="0"/>
                      </a:lnTo>
                      <a:lnTo>
                        <a:pt x="25448" y="0"/>
                      </a:lnTo>
                      <a:lnTo>
                        <a:pt x="0" y="0"/>
                      </a:lnTo>
                      <a:lnTo>
                        <a:pt x="0" y="25499"/>
                      </a:lnTo>
                      <a:lnTo>
                        <a:pt x="25448" y="25499"/>
                      </a:lnTo>
                      <a:lnTo>
                        <a:pt x="25448" y="25499"/>
                      </a:lnTo>
                      <a:lnTo>
                        <a:pt x="50895" y="25499"/>
                      </a:lnTo>
                      <a:lnTo>
                        <a:pt x="50895" y="25499"/>
                      </a:lnTo>
                      <a:lnTo>
                        <a:pt x="76394" y="25499"/>
                      </a:lnTo>
                      <a:lnTo>
                        <a:pt x="76394" y="25499"/>
                      </a:lnTo>
                      <a:lnTo>
                        <a:pt x="101842" y="25499"/>
                      </a:lnTo>
                      <a:lnTo>
                        <a:pt x="101842" y="25499"/>
                      </a:lnTo>
                      <a:lnTo>
                        <a:pt x="127289" y="25499"/>
                      </a:lnTo>
                      <a:lnTo>
                        <a:pt x="127289" y="25499"/>
                      </a:lnTo>
                      <a:lnTo>
                        <a:pt x="152789" y="25499"/>
                      </a:lnTo>
                      <a:lnTo>
                        <a:pt x="152789" y="0"/>
                      </a:lnTo>
                      <a:lnTo>
                        <a:pt x="127289" y="0"/>
                      </a:lnTo>
                      <a:lnTo>
                        <a:pt x="12728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9"/>
                <p:cNvSpPr/>
                <p:nvPr/>
              </p:nvSpPr>
              <p:spPr>
                <a:xfrm>
                  <a:off x="10008967" y="5863075"/>
                  <a:ext cx="101892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92" h="25447" extrusionOk="0">
                      <a:moveTo>
                        <a:pt x="76394" y="0"/>
                      </a:moveTo>
                      <a:lnTo>
                        <a:pt x="50947" y="0"/>
                      </a:lnTo>
                      <a:lnTo>
                        <a:pt x="25499" y="0"/>
                      </a:lnTo>
                      <a:lnTo>
                        <a:pt x="0" y="0"/>
                      </a:lnTo>
                      <a:lnTo>
                        <a:pt x="0" y="25448"/>
                      </a:lnTo>
                      <a:lnTo>
                        <a:pt x="25499" y="25448"/>
                      </a:lnTo>
                      <a:lnTo>
                        <a:pt x="50947" y="25448"/>
                      </a:lnTo>
                      <a:lnTo>
                        <a:pt x="76394" y="25448"/>
                      </a:lnTo>
                      <a:lnTo>
                        <a:pt x="101893" y="25448"/>
                      </a:lnTo>
                      <a:lnTo>
                        <a:pt x="101893" y="0"/>
                      </a:lnTo>
                      <a:lnTo>
                        <a:pt x="763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9"/>
                <p:cNvSpPr/>
                <p:nvPr/>
              </p:nvSpPr>
              <p:spPr>
                <a:xfrm>
                  <a:off x="9958071" y="5837628"/>
                  <a:ext cx="50895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5" h="25447" extrusionOk="0">
                      <a:moveTo>
                        <a:pt x="25447" y="0"/>
                      </a:moveTo>
                      <a:lnTo>
                        <a:pt x="25447" y="0"/>
                      </a:lnTo>
                      <a:lnTo>
                        <a:pt x="0" y="0"/>
                      </a:lnTo>
                      <a:lnTo>
                        <a:pt x="0" y="25447"/>
                      </a:lnTo>
                      <a:lnTo>
                        <a:pt x="25447" y="25447"/>
                      </a:lnTo>
                      <a:lnTo>
                        <a:pt x="25447" y="25447"/>
                      </a:lnTo>
                      <a:lnTo>
                        <a:pt x="50895" y="25447"/>
                      </a:lnTo>
                      <a:lnTo>
                        <a:pt x="50895" y="0"/>
                      </a:lnTo>
                      <a:lnTo>
                        <a:pt x="254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9"/>
                <p:cNvSpPr/>
                <p:nvPr/>
              </p:nvSpPr>
              <p:spPr>
                <a:xfrm>
                  <a:off x="10239537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9"/>
                <p:cNvSpPr/>
                <p:nvPr/>
              </p:nvSpPr>
              <p:spPr>
                <a:xfrm>
                  <a:off x="10213730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9"/>
                <p:cNvSpPr/>
                <p:nvPr/>
              </p:nvSpPr>
              <p:spPr>
                <a:xfrm>
                  <a:off x="10187922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0" name="Google Shape;2740;p29"/>
              <p:cNvGrpSpPr/>
              <p:nvPr/>
            </p:nvGrpSpPr>
            <p:grpSpPr>
              <a:xfrm>
                <a:off x="5476024" y="2694522"/>
                <a:ext cx="1839729" cy="2171251"/>
                <a:chOff x="9932418" y="5428101"/>
                <a:chExt cx="433071" cy="511111"/>
              </a:xfrm>
            </p:grpSpPr>
            <p:sp>
              <p:nvSpPr>
                <p:cNvPr id="2741" name="Google Shape;2741;p29"/>
                <p:cNvSpPr/>
                <p:nvPr/>
              </p:nvSpPr>
              <p:spPr>
                <a:xfrm rot="5400000">
                  <a:off x="10314440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9"/>
                <p:cNvSpPr/>
                <p:nvPr/>
              </p:nvSpPr>
              <p:spPr>
                <a:xfrm rot="5400000">
                  <a:off x="10289147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9"/>
                <p:cNvSpPr/>
                <p:nvPr/>
              </p:nvSpPr>
              <p:spPr>
                <a:xfrm rot="5400000">
                  <a:off x="10263700" y="560654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9"/>
                <p:cNvSpPr/>
                <p:nvPr/>
              </p:nvSpPr>
              <p:spPr>
                <a:xfrm rot="5400000">
                  <a:off x="10238046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9"/>
                <p:cNvSpPr/>
                <p:nvPr/>
              </p:nvSpPr>
              <p:spPr>
                <a:xfrm rot="5400000">
                  <a:off x="10212753" y="560649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9"/>
                <p:cNvSpPr/>
                <p:nvPr/>
              </p:nvSpPr>
              <p:spPr>
                <a:xfrm rot="5400000">
                  <a:off x="10187922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9"/>
                <p:cNvSpPr/>
                <p:nvPr/>
              </p:nvSpPr>
              <p:spPr>
                <a:xfrm rot="5400000">
                  <a:off x="10187922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9"/>
                <p:cNvSpPr/>
                <p:nvPr/>
              </p:nvSpPr>
              <p:spPr>
                <a:xfrm rot="5400000">
                  <a:off x="10212753" y="553009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9"/>
                <p:cNvSpPr/>
                <p:nvPr/>
              </p:nvSpPr>
              <p:spPr>
                <a:xfrm rot="5400000">
                  <a:off x="10212701" y="547920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9"/>
                <p:cNvSpPr/>
                <p:nvPr/>
              </p:nvSpPr>
              <p:spPr>
                <a:xfrm rot="5400000">
                  <a:off x="10212753" y="545370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9"/>
                <p:cNvSpPr/>
                <p:nvPr/>
              </p:nvSpPr>
              <p:spPr>
                <a:xfrm rot="5400000">
                  <a:off x="10212701" y="550465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9"/>
                <p:cNvSpPr/>
                <p:nvPr/>
              </p:nvSpPr>
              <p:spPr>
                <a:xfrm rot="5400000">
                  <a:off x="10162320" y="542810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9"/>
                <p:cNvSpPr/>
                <p:nvPr/>
              </p:nvSpPr>
              <p:spPr>
                <a:xfrm rot="5400000">
                  <a:off x="10187922" y="542825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9"/>
                <p:cNvSpPr/>
                <p:nvPr/>
              </p:nvSpPr>
              <p:spPr>
                <a:xfrm rot="5400000">
                  <a:off x="10136821" y="550454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9"/>
                <p:cNvSpPr/>
                <p:nvPr/>
              </p:nvSpPr>
              <p:spPr>
                <a:xfrm rot="5400000">
                  <a:off x="10136821" y="547904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9"/>
                <p:cNvSpPr/>
                <p:nvPr/>
              </p:nvSpPr>
              <p:spPr>
                <a:xfrm rot="5400000">
                  <a:off x="10136873" y="545360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9"/>
                <p:cNvSpPr/>
                <p:nvPr/>
              </p:nvSpPr>
              <p:spPr>
                <a:xfrm rot="5400000">
                  <a:off x="10111528" y="555559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9"/>
                <p:cNvSpPr/>
                <p:nvPr/>
              </p:nvSpPr>
              <p:spPr>
                <a:xfrm rot="5400000">
                  <a:off x="10111579" y="553014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9"/>
                <p:cNvSpPr/>
                <p:nvPr/>
              </p:nvSpPr>
              <p:spPr>
                <a:xfrm rot="5400000">
                  <a:off x="10085258" y="558094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9"/>
                <p:cNvSpPr/>
                <p:nvPr/>
              </p:nvSpPr>
              <p:spPr>
                <a:xfrm rot="5400000">
                  <a:off x="10059913" y="558104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9"/>
                <p:cNvSpPr/>
                <p:nvPr/>
              </p:nvSpPr>
              <p:spPr>
                <a:xfrm rot="5400000">
                  <a:off x="10034260" y="560644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9"/>
                <p:cNvSpPr/>
                <p:nvPr/>
              </p:nvSpPr>
              <p:spPr>
                <a:xfrm rot="5400000">
                  <a:off x="10008812" y="560638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9"/>
                <p:cNvSpPr/>
                <p:nvPr/>
              </p:nvSpPr>
              <p:spPr>
                <a:xfrm rot="5400000">
                  <a:off x="9983365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9"/>
                <p:cNvSpPr/>
                <p:nvPr/>
              </p:nvSpPr>
              <p:spPr>
                <a:xfrm rot="5400000">
                  <a:off x="9957917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9"/>
                <p:cNvSpPr/>
                <p:nvPr/>
              </p:nvSpPr>
              <p:spPr>
                <a:xfrm rot="5400000">
                  <a:off x="9932572" y="563199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9"/>
                <p:cNvSpPr/>
                <p:nvPr/>
              </p:nvSpPr>
              <p:spPr>
                <a:xfrm rot="5400000">
                  <a:off x="9932624" y="565743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9"/>
                <p:cNvSpPr/>
                <p:nvPr/>
              </p:nvSpPr>
              <p:spPr>
                <a:xfrm rot="5400000">
                  <a:off x="9932418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9"/>
                <p:cNvSpPr/>
                <p:nvPr/>
              </p:nvSpPr>
              <p:spPr>
                <a:xfrm rot="5400000">
                  <a:off x="9932624" y="570838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9"/>
                <p:cNvSpPr/>
                <p:nvPr/>
              </p:nvSpPr>
              <p:spPr>
                <a:xfrm rot="5400000">
                  <a:off x="9932469" y="57337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9"/>
                <p:cNvSpPr/>
                <p:nvPr/>
              </p:nvSpPr>
              <p:spPr>
                <a:xfrm rot="5400000">
                  <a:off x="9932572" y="575928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29"/>
                <p:cNvSpPr/>
                <p:nvPr/>
              </p:nvSpPr>
              <p:spPr>
                <a:xfrm rot="5400000">
                  <a:off x="9932418" y="578462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29"/>
                <p:cNvSpPr/>
                <p:nvPr/>
              </p:nvSpPr>
              <p:spPr>
                <a:xfrm rot="5400000">
                  <a:off x="9932624" y="581022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29"/>
                <p:cNvSpPr/>
                <p:nvPr/>
              </p:nvSpPr>
              <p:spPr>
                <a:xfrm rot="5400000">
                  <a:off x="9931724" y="5836523"/>
                  <a:ext cx="27144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4" h="25447" extrusionOk="0">
                      <a:moveTo>
                        <a:pt x="0" y="0"/>
                      </a:moveTo>
                      <a:lnTo>
                        <a:pt x="27144" y="0"/>
                      </a:lnTo>
                      <a:lnTo>
                        <a:pt x="27144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29"/>
                <p:cNvSpPr/>
                <p:nvPr/>
              </p:nvSpPr>
              <p:spPr>
                <a:xfrm rot="5400000">
                  <a:off x="9932418" y="586266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29"/>
                <p:cNvSpPr/>
                <p:nvPr/>
              </p:nvSpPr>
              <p:spPr>
                <a:xfrm rot="5400000">
                  <a:off x="9958071" y="586287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29"/>
                <p:cNvSpPr/>
                <p:nvPr/>
              </p:nvSpPr>
              <p:spPr>
                <a:xfrm rot="5400000">
                  <a:off x="9983570" y="586281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29"/>
                <p:cNvSpPr/>
                <p:nvPr/>
              </p:nvSpPr>
              <p:spPr>
                <a:xfrm rot="5400000">
                  <a:off x="10008966" y="588826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29"/>
                <p:cNvSpPr/>
                <p:nvPr/>
              </p:nvSpPr>
              <p:spPr>
                <a:xfrm rot="5400000">
                  <a:off x="10034465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9"/>
                <p:cNvSpPr/>
                <p:nvPr/>
              </p:nvSpPr>
              <p:spPr>
                <a:xfrm rot="5400000">
                  <a:off x="10059913" y="588831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9"/>
                <p:cNvSpPr/>
                <p:nvPr/>
              </p:nvSpPr>
              <p:spPr>
                <a:xfrm rot="5400000">
                  <a:off x="10085206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29"/>
                <p:cNvSpPr/>
                <p:nvPr/>
              </p:nvSpPr>
              <p:spPr>
                <a:xfrm rot="5400000">
                  <a:off x="10110860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29"/>
                <p:cNvSpPr/>
                <p:nvPr/>
              </p:nvSpPr>
              <p:spPr>
                <a:xfrm rot="5400000">
                  <a:off x="10136307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29"/>
                <p:cNvSpPr/>
                <p:nvPr/>
              </p:nvSpPr>
              <p:spPr>
                <a:xfrm rot="5400000">
                  <a:off x="10161806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29"/>
                <p:cNvSpPr/>
                <p:nvPr/>
              </p:nvSpPr>
              <p:spPr>
                <a:xfrm rot="5400000">
                  <a:off x="10187254" y="591376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29"/>
                <p:cNvSpPr/>
                <p:nvPr/>
              </p:nvSpPr>
              <p:spPr>
                <a:xfrm rot="5400000">
                  <a:off x="10212547" y="591361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29"/>
                <p:cNvSpPr/>
                <p:nvPr/>
              </p:nvSpPr>
              <p:spPr>
                <a:xfrm rot="5400000">
                  <a:off x="10238200" y="591371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29"/>
                <p:cNvSpPr/>
                <p:nvPr/>
              </p:nvSpPr>
              <p:spPr>
                <a:xfrm rot="5400000">
                  <a:off x="10263442" y="588816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29"/>
                <p:cNvSpPr/>
                <p:nvPr/>
              </p:nvSpPr>
              <p:spPr>
                <a:xfrm rot="5400000">
                  <a:off x="10289096" y="586307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29"/>
                <p:cNvSpPr/>
                <p:nvPr/>
              </p:nvSpPr>
              <p:spPr>
                <a:xfrm rot="5400000">
                  <a:off x="10288890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29"/>
                <p:cNvSpPr/>
                <p:nvPr/>
              </p:nvSpPr>
              <p:spPr>
                <a:xfrm rot="5400000">
                  <a:off x="10314595" y="5812129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29"/>
                <p:cNvSpPr/>
                <p:nvPr/>
              </p:nvSpPr>
              <p:spPr>
                <a:xfrm rot="5400000">
                  <a:off x="10314595" y="5786630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29"/>
                <p:cNvSpPr/>
                <p:nvPr/>
              </p:nvSpPr>
              <p:spPr>
                <a:xfrm rot="5400000">
                  <a:off x="10314543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29"/>
                <p:cNvSpPr/>
                <p:nvPr/>
              </p:nvSpPr>
              <p:spPr>
                <a:xfrm rot="5400000">
                  <a:off x="10339888" y="573563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29"/>
                <p:cNvSpPr/>
                <p:nvPr/>
              </p:nvSpPr>
              <p:spPr>
                <a:xfrm rot="5400000">
                  <a:off x="10339091" y="5709336"/>
                  <a:ext cx="27349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9" h="25447" extrusionOk="0">
                      <a:moveTo>
                        <a:pt x="0" y="0"/>
                      </a:moveTo>
                      <a:lnTo>
                        <a:pt x="27349" y="0"/>
                      </a:lnTo>
                      <a:lnTo>
                        <a:pt x="27349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29"/>
                <p:cNvSpPr/>
                <p:nvPr/>
              </p:nvSpPr>
              <p:spPr>
                <a:xfrm rot="5400000">
                  <a:off x="10289096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29"/>
                <p:cNvSpPr/>
                <p:nvPr/>
              </p:nvSpPr>
              <p:spPr>
                <a:xfrm rot="5400000">
                  <a:off x="10263442" y="5761131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29"/>
                <p:cNvSpPr/>
                <p:nvPr/>
              </p:nvSpPr>
              <p:spPr>
                <a:xfrm rot="5400000">
                  <a:off x="10238149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29"/>
                <p:cNvSpPr/>
                <p:nvPr/>
              </p:nvSpPr>
              <p:spPr>
                <a:xfrm rot="5400000">
                  <a:off x="10212701" y="5761182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29"/>
                <p:cNvSpPr/>
                <p:nvPr/>
              </p:nvSpPr>
              <p:spPr>
                <a:xfrm rot="5400000">
                  <a:off x="10263648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29"/>
                <p:cNvSpPr/>
                <p:nvPr/>
              </p:nvSpPr>
              <p:spPr>
                <a:xfrm rot="5400000">
                  <a:off x="10238149" y="583757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29"/>
                <p:cNvSpPr/>
                <p:nvPr/>
              </p:nvSpPr>
              <p:spPr>
                <a:xfrm rot="5400000">
                  <a:off x="10212701" y="583762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29"/>
                <p:cNvSpPr/>
                <p:nvPr/>
              </p:nvSpPr>
              <p:spPr>
                <a:xfrm rot="5400000">
                  <a:off x="10187768" y="5837474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29"/>
                <p:cNvSpPr/>
                <p:nvPr/>
              </p:nvSpPr>
              <p:spPr>
                <a:xfrm rot="5400000">
                  <a:off x="10339888" y="5657335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29"/>
                <p:cNvSpPr/>
                <p:nvPr/>
              </p:nvSpPr>
              <p:spPr>
                <a:xfrm rot="5400000">
                  <a:off x="10339888" y="5631888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7"/>
                      </a:lnTo>
                      <a:lnTo>
                        <a:pt x="0" y="2544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29"/>
                <p:cNvSpPr/>
                <p:nvPr/>
              </p:nvSpPr>
              <p:spPr>
                <a:xfrm rot="5400000">
                  <a:off x="10314595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29"/>
                <p:cNvSpPr/>
                <p:nvPr/>
              </p:nvSpPr>
              <p:spPr>
                <a:xfrm rot="5400000">
                  <a:off x="10289147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29"/>
                <p:cNvSpPr/>
                <p:nvPr/>
              </p:nvSpPr>
              <p:spPr>
                <a:xfrm rot="5400000">
                  <a:off x="10263648" y="5682937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8" y="0"/>
                      </a:lnTo>
                      <a:lnTo>
                        <a:pt x="25448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29"/>
                <p:cNvSpPr/>
                <p:nvPr/>
              </p:nvSpPr>
              <p:spPr>
                <a:xfrm rot="5400000">
                  <a:off x="10237995" y="5682783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29"/>
                <p:cNvSpPr/>
                <p:nvPr/>
              </p:nvSpPr>
              <p:spPr>
                <a:xfrm rot="5400000">
                  <a:off x="10212701" y="5682886"/>
                  <a:ext cx="25447" cy="25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7" h="25447" extrusionOk="0">
                      <a:moveTo>
                        <a:pt x="0" y="0"/>
                      </a:moveTo>
                      <a:lnTo>
                        <a:pt x="25447" y="0"/>
                      </a:lnTo>
                      <a:lnTo>
                        <a:pt x="25447" y="25448"/>
                      </a:lnTo>
                      <a:lnTo>
                        <a:pt x="0" y="25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10" name="Google Shape;2810;p29"/>
            <p:cNvGrpSpPr/>
            <p:nvPr/>
          </p:nvGrpSpPr>
          <p:grpSpPr>
            <a:xfrm>
              <a:off x="6882339" y="516467"/>
              <a:ext cx="1321234" cy="1321234"/>
              <a:chOff x="7110939" y="287867"/>
              <a:chExt cx="1321234" cy="1321234"/>
            </a:xfrm>
          </p:grpSpPr>
          <p:grpSp>
            <p:nvGrpSpPr>
              <p:cNvPr id="2811" name="Google Shape;2811;p29"/>
              <p:cNvGrpSpPr/>
              <p:nvPr/>
            </p:nvGrpSpPr>
            <p:grpSpPr>
              <a:xfrm>
                <a:off x="7146627" y="323544"/>
                <a:ext cx="1249874" cy="1249874"/>
                <a:chOff x="8421302" y="1332136"/>
                <a:chExt cx="2288727" cy="2288727"/>
              </a:xfrm>
            </p:grpSpPr>
            <p:sp>
              <p:nvSpPr>
                <p:cNvPr id="2812" name="Google Shape;2812;p29"/>
                <p:cNvSpPr/>
                <p:nvPr/>
              </p:nvSpPr>
              <p:spPr>
                <a:xfrm>
                  <a:off x="8421302" y="1332136"/>
                  <a:ext cx="2288727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2288727" extrusionOk="0">
                      <a:moveTo>
                        <a:pt x="2288727" y="1144364"/>
                      </a:moveTo>
                      <a:cubicBezTo>
                        <a:pt x="2288727" y="1776378"/>
                        <a:pt x="1776378" y="2288727"/>
                        <a:pt x="1144363" y="2288727"/>
                      </a:cubicBezTo>
                      <a:cubicBezTo>
                        <a:pt x="512348" y="2288727"/>
                        <a:pt x="0" y="1776378"/>
                        <a:pt x="0" y="1144364"/>
                      </a:cubicBezTo>
                      <a:cubicBezTo>
                        <a:pt x="0" y="512349"/>
                        <a:pt x="512349" y="0"/>
                        <a:pt x="1144363" y="0"/>
                      </a:cubicBezTo>
                      <a:cubicBezTo>
                        <a:pt x="1776377" y="0"/>
                        <a:pt x="2288727" y="512349"/>
                        <a:pt x="2288727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29"/>
                <p:cNvSpPr/>
                <p:nvPr/>
              </p:nvSpPr>
              <p:spPr>
                <a:xfrm>
                  <a:off x="8816419" y="1332136"/>
                  <a:ext cx="1498493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93" h="2288727" extrusionOk="0">
                      <a:moveTo>
                        <a:pt x="1498493" y="1144364"/>
                      </a:moveTo>
                      <a:cubicBezTo>
                        <a:pt x="1498493" y="1776378"/>
                        <a:pt x="1163044" y="2288727"/>
                        <a:pt x="749246" y="2288727"/>
                      </a:cubicBezTo>
                      <a:cubicBezTo>
                        <a:pt x="335449" y="2288727"/>
                        <a:pt x="0" y="1776378"/>
                        <a:pt x="0" y="1144364"/>
                      </a:cubicBezTo>
                      <a:cubicBezTo>
                        <a:pt x="0" y="512349"/>
                        <a:pt x="335449" y="0"/>
                        <a:pt x="749246" y="0"/>
                      </a:cubicBezTo>
                      <a:cubicBezTo>
                        <a:pt x="1163043" y="0"/>
                        <a:pt x="1498493" y="512349"/>
                        <a:pt x="1498493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29"/>
                <p:cNvSpPr/>
                <p:nvPr/>
              </p:nvSpPr>
              <p:spPr>
                <a:xfrm>
                  <a:off x="9101969" y="1332136"/>
                  <a:ext cx="927394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94" h="2288727" extrusionOk="0">
                      <a:moveTo>
                        <a:pt x="927394" y="1144364"/>
                      </a:moveTo>
                      <a:cubicBezTo>
                        <a:pt x="927394" y="1776378"/>
                        <a:pt x="719790" y="2288727"/>
                        <a:pt x="463697" y="2288727"/>
                      </a:cubicBezTo>
                      <a:cubicBezTo>
                        <a:pt x="207604" y="2288727"/>
                        <a:pt x="0" y="1776378"/>
                        <a:pt x="0" y="1144364"/>
                      </a:cubicBezTo>
                      <a:cubicBezTo>
                        <a:pt x="0" y="512349"/>
                        <a:pt x="207604" y="0"/>
                        <a:pt x="463697" y="0"/>
                      </a:cubicBezTo>
                      <a:cubicBezTo>
                        <a:pt x="719790" y="0"/>
                        <a:pt x="927394" y="512349"/>
                        <a:pt x="927394" y="1144364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29"/>
                <p:cNvSpPr/>
                <p:nvPr/>
              </p:nvSpPr>
              <p:spPr>
                <a:xfrm>
                  <a:off x="8421302" y="1727253"/>
                  <a:ext cx="2288727" cy="149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1498493" extrusionOk="0">
                      <a:moveTo>
                        <a:pt x="2288727" y="749247"/>
                      </a:moveTo>
                      <a:cubicBezTo>
                        <a:pt x="2288727" y="1163044"/>
                        <a:pt x="1776378" y="1498493"/>
                        <a:pt x="1144363" y="1498493"/>
                      </a:cubicBezTo>
                      <a:cubicBezTo>
                        <a:pt x="512348" y="1498493"/>
                        <a:pt x="0" y="1163044"/>
                        <a:pt x="0" y="749247"/>
                      </a:cubicBezTo>
                      <a:cubicBezTo>
                        <a:pt x="0" y="335449"/>
                        <a:pt x="512349" y="0"/>
                        <a:pt x="1144363" y="0"/>
                      </a:cubicBezTo>
                      <a:cubicBezTo>
                        <a:pt x="1776377" y="0"/>
                        <a:pt x="2288727" y="335449"/>
                        <a:pt x="2288727" y="74924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29"/>
                <p:cNvSpPr/>
                <p:nvPr/>
              </p:nvSpPr>
              <p:spPr>
                <a:xfrm>
                  <a:off x="8421302" y="2012802"/>
                  <a:ext cx="2288727" cy="92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727" h="927394" extrusionOk="0">
                      <a:moveTo>
                        <a:pt x="2288727" y="463697"/>
                      </a:moveTo>
                      <a:cubicBezTo>
                        <a:pt x="2288727" y="719790"/>
                        <a:pt x="1776378" y="927394"/>
                        <a:pt x="1144363" y="927394"/>
                      </a:cubicBezTo>
                      <a:cubicBezTo>
                        <a:pt x="512348" y="927394"/>
                        <a:pt x="0" y="719790"/>
                        <a:pt x="0" y="463697"/>
                      </a:cubicBezTo>
                      <a:cubicBezTo>
                        <a:pt x="0" y="207604"/>
                        <a:pt x="512349" y="0"/>
                        <a:pt x="1144363" y="0"/>
                      </a:cubicBezTo>
                      <a:cubicBezTo>
                        <a:pt x="1776377" y="0"/>
                        <a:pt x="2288727" y="207604"/>
                        <a:pt x="2288727" y="463697"/>
                      </a:cubicBezTo>
                      <a:close/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29"/>
                <p:cNvSpPr/>
                <p:nvPr/>
              </p:nvSpPr>
              <p:spPr>
                <a:xfrm>
                  <a:off x="9565666" y="1332136"/>
                  <a:ext cx="8021" cy="2288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2288727" extrusionOk="0">
                      <a:moveTo>
                        <a:pt x="0" y="0"/>
                      </a:moveTo>
                      <a:lnTo>
                        <a:pt x="0" y="2288727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29"/>
                <p:cNvSpPr/>
                <p:nvPr/>
              </p:nvSpPr>
              <p:spPr>
                <a:xfrm>
                  <a:off x="8421302" y="2476500"/>
                  <a:ext cx="2288646" cy="8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8646" h="8021" extrusionOk="0">
                      <a:moveTo>
                        <a:pt x="0" y="0"/>
                      </a:moveTo>
                      <a:lnTo>
                        <a:pt x="2288647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9" name="Google Shape;2819;p29"/>
              <p:cNvSpPr/>
              <p:nvPr/>
            </p:nvSpPr>
            <p:spPr>
              <a:xfrm>
                <a:off x="7110939" y="287867"/>
                <a:ext cx="1321234" cy="1321234"/>
              </a:xfrm>
              <a:custGeom>
                <a:avLst/>
                <a:gdLst/>
                <a:ahLst/>
                <a:cxnLst/>
                <a:rect l="l" t="t" r="r" b="b"/>
                <a:pathLst>
                  <a:path w="2413213" h="2413213" extrusionOk="0">
                    <a:moveTo>
                      <a:pt x="1206606" y="0"/>
                    </a:moveTo>
                    <a:cubicBezTo>
                      <a:pt x="541341" y="0"/>
                      <a:pt x="0" y="541261"/>
                      <a:pt x="0" y="1206607"/>
                    </a:cubicBezTo>
                    <a:cubicBezTo>
                      <a:pt x="0" y="1871953"/>
                      <a:pt x="541260" y="2413214"/>
                      <a:pt x="1206606" y="2413214"/>
                    </a:cubicBezTo>
                    <a:cubicBezTo>
                      <a:pt x="1871953" y="2413214"/>
                      <a:pt x="2413214" y="1871953"/>
                      <a:pt x="2413214" y="1206607"/>
                    </a:cubicBezTo>
                    <a:cubicBezTo>
                      <a:pt x="2413214" y="541261"/>
                      <a:pt x="1871953" y="0"/>
                      <a:pt x="1206606" y="0"/>
                    </a:cubicBezTo>
                    <a:close/>
                    <a:moveTo>
                      <a:pt x="2273167" y="1144364"/>
                    </a:moveTo>
                    <a:lnTo>
                      <a:pt x="2016974" y="1144364"/>
                    </a:lnTo>
                    <a:cubicBezTo>
                      <a:pt x="2014648" y="1074821"/>
                      <a:pt x="2008311" y="1005840"/>
                      <a:pt x="1998124" y="938463"/>
                    </a:cubicBezTo>
                    <a:cubicBezTo>
                      <a:pt x="2139455" y="997097"/>
                      <a:pt x="2236992" y="1070249"/>
                      <a:pt x="2273167" y="1144364"/>
                    </a:cubicBezTo>
                    <a:close/>
                    <a:moveTo>
                      <a:pt x="1998124" y="1474751"/>
                    </a:moveTo>
                    <a:cubicBezTo>
                      <a:pt x="2008311" y="1407374"/>
                      <a:pt x="2014568" y="1338313"/>
                      <a:pt x="2016974" y="1268850"/>
                    </a:cubicBezTo>
                    <a:lnTo>
                      <a:pt x="2273167" y="1268850"/>
                    </a:lnTo>
                    <a:cubicBezTo>
                      <a:pt x="2236992" y="1342965"/>
                      <a:pt x="2139455" y="1416117"/>
                      <a:pt x="1998124" y="1474751"/>
                    </a:cubicBezTo>
                    <a:close/>
                    <a:moveTo>
                      <a:pt x="1474751" y="1998124"/>
                    </a:moveTo>
                    <a:cubicBezTo>
                      <a:pt x="1416116" y="2139455"/>
                      <a:pt x="1342885" y="2236991"/>
                      <a:pt x="1268850" y="2273166"/>
                    </a:cubicBezTo>
                    <a:lnTo>
                      <a:pt x="1268850" y="2016974"/>
                    </a:lnTo>
                    <a:cubicBezTo>
                      <a:pt x="1338312" y="2014648"/>
                      <a:pt x="1407374" y="2008311"/>
                      <a:pt x="1474751" y="1998124"/>
                    </a:cubicBezTo>
                    <a:close/>
                    <a:moveTo>
                      <a:pt x="1268850" y="1607419"/>
                    </a:moveTo>
                    <a:lnTo>
                      <a:pt x="1268850" y="1268850"/>
                    </a:lnTo>
                    <a:lnTo>
                      <a:pt x="1607419" y="1268850"/>
                    </a:lnTo>
                    <a:cubicBezTo>
                      <a:pt x="1605093" y="1377375"/>
                      <a:pt x="1596751" y="1482692"/>
                      <a:pt x="1582474" y="1582473"/>
                    </a:cubicBezTo>
                    <a:cubicBezTo>
                      <a:pt x="1482691" y="1596751"/>
                      <a:pt x="1377375" y="1605093"/>
                      <a:pt x="1268850" y="1607419"/>
                    </a:cubicBezTo>
                    <a:close/>
                    <a:moveTo>
                      <a:pt x="1592179" y="2039192"/>
                    </a:moveTo>
                    <a:cubicBezTo>
                      <a:pt x="1600922" y="2017696"/>
                      <a:pt x="1609344" y="1995076"/>
                      <a:pt x="1617926" y="1970291"/>
                    </a:cubicBezTo>
                    <a:cubicBezTo>
                      <a:pt x="1648005" y="1962992"/>
                      <a:pt x="1677843" y="1954891"/>
                      <a:pt x="1707281" y="1945907"/>
                    </a:cubicBezTo>
                    <a:cubicBezTo>
                      <a:pt x="1658192" y="2028203"/>
                      <a:pt x="1601323" y="2098067"/>
                      <a:pt x="1539080" y="2152770"/>
                    </a:cubicBezTo>
                    <a:cubicBezTo>
                      <a:pt x="1557929" y="2117959"/>
                      <a:pt x="1575655" y="2080100"/>
                      <a:pt x="1592179" y="2039192"/>
                    </a:cubicBezTo>
                    <a:close/>
                    <a:moveTo>
                      <a:pt x="1786127" y="627006"/>
                    </a:moveTo>
                    <a:cubicBezTo>
                      <a:pt x="1802491" y="667432"/>
                      <a:pt x="1817249" y="709783"/>
                      <a:pt x="1830084" y="753337"/>
                    </a:cubicBezTo>
                    <a:cubicBezTo>
                      <a:pt x="1785486" y="741947"/>
                      <a:pt x="1738563" y="731761"/>
                      <a:pt x="1690196" y="722857"/>
                    </a:cubicBezTo>
                    <a:cubicBezTo>
                      <a:pt x="1681293" y="674490"/>
                      <a:pt x="1671106" y="627567"/>
                      <a:pt x="1659717" y="582970"/>
                    </a:cubicBezTo>
                    <a:cubicBezTo>
                      <a:pt x="1703270" y="595804"/>
                      <a:pt x="1745622" y="610563"/>
                      <a:pt x="1786048" y="626925"/>
                    </a:cubicBezTo>
                    <a:close/>
                    <a:moveTo>
                      <a:pt x="1863691" y="891059"/>
                    </a:moveTo>
                    <a:cubicBezTo>
                      <a:pt x="1879653" y="973114"/>
                      <a:pt x="1889279" y="1058137"/>
                      <a:pt x="1892406" y="1144364"/>
                    </a:cubicBezTo>
                    <a:lnTo>
                      <a:pt x="1731826" y="1144364"/>
                    </a:lnTo>
                    <a:cubicBezTo>
                      <a:pt x="1729740" y="1044902"/>
                      <a:pt x="1722521" y="947046"/>
                      <a:pt x="1710489" y="852959"/>
                    </a:cubicBezTo>
                    <a:cubicBezTo>
                      <a:pt x="1763910" y="863867"/>
                      <a:pt x="1815324" y="876701"/>
                      <a:pt x="1863691" y="891139"/>
                    </a:cubicBezTo>
                    <a:close/>
                    <a:moveTo>
                      <a:pt x="1892406" y="1268850"/>
                    </a:moveTo>
                    <a:cubicBezTo>
                      <a:pt x="1889279" y="1355077"/>
                      <a:pt x="1879653" y="1440180"/>
                      <a:pt x="1863691" y="1522155"/>
                    </a:cubicBezTo>
                    <a:cubicBezTo>
                      <a:pt x="1815324" y="1536593"/>
                      <a:pt x="1763910" y="1549347"/>
                      <a:pt x="1710489" y="1560255"/>
                    </a:cubicBezTo>
                    <a:cubicBezTo>
                      <a:pt x="1722521" y="1466088"/>
                      <a:pt x="1729740" y="1368311"/>
                      <a:pt x="1731826" y="1268850"/>
                    </a:cubicBezTo>
                    <a:lnTo>
                      <a:pt x="1892406" y="1268850"/>
                    </a:lnTo>
                    <a:close/>
                    <a:moveTo>
                      <a:pt x="1830164" y="1659796"/>
                    </a:moveTo>
                    <a:cubicBezTo>
                      <a:pt x="1817329" y="1703351"/>
                      <a:pt x="1802571" y="1745702"/>
                      <a:pt x="1786208" y="1786128"/>
                    </a:cubicBezTo>
                    <a:cubicBezTo>
                      <a:pt x="1745782" y="1802491"/>
                      <a:pt x="1703431" y="1817250"/>
                      <a:pt x="1659876" y="1830083"/>
                    </a:cubicBezTo>
                    <a:cubicBezTo>
                      <a:pt x="1671266" y="1785486"/>
                      <a:pt x="1681453" y="1738643"/>
                      <a:pt x="1690357" y="1690196"/>
                    </a:cubicBezTo>
                    <a:cubicBezTo>
                      <a:pt x="1738804" y="1681293"/>
                      <a:pt x="1785647" y="1671106"/>
                      <a:pt x="1830243" y="1659716"/>
                    </a:cubicBezTo>
                    <a:close/>
                    <a:moveTo>
                      <a:pt x="2039112" y="821035"/>
                    </a:moveTo>
                    <a:cubicBezTo>
                      <a:pt x="2017856" y="812452"/>
                      <a:pt x="1994755" y="803790"/>
                      <a:pt x="1970211" y="795287"/>
                    </a:cubicBezTo>
                    <a:cubicBezTo>
                      <a:pt x="1962912" y="765208"/>
                      <a:pt x="1954810" y="735370"/>
                      <a:pt x="1945827" y="705933"/>
                    </a:cubicBezTo>
                    <a:cubicBezTo>
                      <a:pt x="2028123" y="755022"/>
                      <a:pt x="2097986" y="811891"/>
                      <a:pt x="2152690" y="874134"/>
                    </a:cubicBezTo>
                    <a:cubicBezTo>
                      <a:pt x="2117879" y="855285"/>
                      <a:pt x="2079939" y="837558"/>
                      <a:pt x="2039112" y="820955"/>
                    </a:cubicBezTo>
                    <a:close/>
                    <a:moveTo>
                      <a:pt x="2049860" y="624760"/>
                    </a:moveTo>
                    <a:cubicBezTo>
                      <a:pt x="1997803" y="590670"/>
                      <a:pt x="1941014" y="559629"/>
                      <a:pt x="1880776" y="532437"/>
                    </a:cubicBezTo>
                    <a:cubicBezTo>
                      <a:pt x="1853505" y="472199"/>
                      <a:pt x="1822463" y="415330"/>
                      <a:pt x="1788454" y="363354"/>
                    </a:cubicBezTo>
                    <a:cubicBezTo>
                      <a:pt x="1759498" y="319158"/>
                      <a:pt x="1728457" y="278411"/>
                      <a:pt x="1695570" y="241514"/>
                    </a:cubicBezTo>
                    <a:cubicBezTo>
                      <a:pt x="1900427" y="345627"/>
                      <a:pt x="2067587" y="512866"/>
                      <a:pt x="2171780" y="717724"/>
                    </a:cubicBezTo>
                    <a:cubicBezTo>
                      <a:pt x="2134884" y="684837"/>
                      <a:pt x="2094136" y="653796"/>
                      <a:pt x="2049940" y="624840"/>
                    </a:cubicBezTo>
                    <a:close/>
                    <a:moveTo>
                      <a:pt x="1617926" y="442922"/>
                    </a:moveTo>
                    <a:cubicBezTo>
                      <a:pt x="1609424" y="418378"/>
                      <a:pt x="1600761" y="395277"/>
                      <a:pt x="1592179" y="374022"/>
                    </a:cubicBezTo>
                    <a:cubicBezTo>
                      <a:pt x="1575655" y="333194"/>
                      <a:pt x="1557849" y="295255"/>
                      <a:pt x="1539080" y="260443"/>
                    </a:cubicBezTo>
                    <a:cubicBezTo>
                      <a:pt x="1601323" y="315067"/>
                      <a:pt x="1658192" y="385011"/>
                      <a:pt x="1707281" y="467306"/>
                    </a:cubicBezTo>
                    <a:cubicBezTo>
                      <a:pt x="1677843" y="458323"/>
                      <a:pt x="1648005" y="450141"/>
                      <a:pt x="1617926" y="442922"/>
                    </a:cubicBezTo>
                    <a:close/>
                    <a:moveTo>
                      <a:pt x="1268850" y="681388"/>
                    </a:moveTo>
                    <a:lnTo>
                      <a:pt x="1268850" y="520807"/>
                    </a:lnTo>
                    <a:cubicBezTo>
                      <a:pt x="1355076" y="523935"/>
                      <a:pt x="1440100" y="533560"/>
                      <a:pt x="1522155" y="549522"/>
                    </a:cubicBezTo>
                    <a:cubicBezTo>
                      <a:pt x="1536593" y="597889"/>
                      <a:pt x="1549347" y="649304"/>
                      <a:pt x="1560255" y="702724"/>
                    </a:cubicBezTo>
                    <a:cubicBezTo>
                      <a:pt x="1466088" y="690693"/>
                      <a:pt x="1368311" y="683554"/>
                      <a:pt x="1268850" y="681388"/>
                    </a:cubicBezTo>
                    <a:close/>
                    <a:moveTo>
                      <a:pt x="1268850" y="1144364"/>
                    </a:moveTo>
                    <a:lnTo>
                      <a:pt x="1268850" y="805795"/>
                    </a:lnTo>
                    <a:cubicBezTo>
                      <a:pt x="1377295" y="808121"/>
                      <a:pt x="1482611" y="816463"/>
                      <a:pt x="1582474" y="830741"/>
                    </a:cubicBezTo>
                    <a:cubicBezTo>
                      <a:pt x="1596751" y="930522"/>
                      <a:pt x="1605093" y="1035839"/>
                      <a:pt x="1607419" y="1144364"/>
                    </a:cubicBezTo>
                    <a:lnTo>
                      <a:pt x="1268850" y="1144364"/>
                    </a:lnTo>
                    <a:close/>
                    <a:moveTo>
                      <a:pt x="1560255" y="1710490"/>
                    </a:moveTo>
                    <a:cubicBezTo>
                      <a:pt x="1549347" y="1763910"/>
                      <a:pt x="1536512" y="1815325"/>
                      <a:pt x="1522155" y="1863692"/>
                    </a:cubicBezTo>
                    <a:cubicBezTo>
                      <a:pt x="1440179" y="1879654"/>
                      <a:pt x="1355076" y="1889279"/>
                      <a:pt x="1268850" y="1892407"/>
                    </a:cubicBezTo>
                    <a:lnTo>
                      <a:pt x="1268850" y="1731826"/>
                    </a:lnTo>
                    <a:cubicBezTo>
                      <a:pt x="1368311" y="1729740"/>
                      <a:pt x="1466088" y="1722521"/>
                      <a:pt x="1560255" y="1710490"/>
                    </a:cubicBezTo>
                    <a:close/>
                    <a:moveTo>
                      <a:pt x="1695570" y="2171780"/>
                    </a:moveTo>
                    <a:cubicBezTo>
                      <a:pt x="1728457" y="2134884"/>
                      <a:pt x="1759498" y="2094136"/>
                      <a:pt x="1788454" y="2049860"/>
                    </a:cubicBezTo>
                    <a:cubicBezTo>
                      <a:pt x="1822463" y="1997884"/>
                      <a:pt x="1853505" y="1941015"/>
                      <a:pt x="1880776" y="1880776"/>
                    </a:cubicBezTo>
                    <a:cubicBezTo>
                      <a:pt x="1941014" y="1853585"/>
                      <a:pt x="1997803" y="1822544"/>
                      <a:pt x="2049860" y="1788454"/>
                    </a:cubicBezTo>
                    <a:cubicBezTo>
                      <a:pt x="2094056" y="1759498"/>
                      <a:pt x="2134803" y="1728457"/>
                      <a:pt x="2171780" y="1695570"/>
                    </a:cubicBezTo>
                    <a:cubicBezTo>
                      <a:pt x="2067667" y="1900428"/>
                      <a:pt x="1900427" y="2067587"/>
                      <a:pt x="1695570" y="2171780"/>
                    </a:cubicBezTo>
                    <a:close/>
                    <a:moveTo>
                      <a:pt x="1945827" y="1707281"/>
                    </a:moveTo>
                    <a:cubicBezTo>
                      <a:pt x="1954810" y="1677924"/>
                      <a:pt x="1962912" y="1648005"/>
                      <a:pt x="1970211" y="1617927"/>
                    </a:cubicBezTo>
                    <a:cubicBezTo>
                      <a:pt x="1994996" y="1609344"/>
                      <a:pt x="2017616" y="1600922"/>
                      <a:pt x="2039112" y="1592179"/>
                    </a:cubicBezTo>
                    <a:cubicBezTo>
                      <a:pt x="2079939" y="1575656"/>
                      <a:pt x="2117879" y="1557849"/>
                      <a:pt x="2152690" y="1539080"/>
                    </a:cubicBezTo>
                    <a:cubicBezTo>
                      <a:pt x="2098066" y="1601323"/>
                      <a:pt x="2028123" y="1658192"/>
                      <a:pt x="1945827" y="1707281"/>
                    </a:cubicBezTo>
                    <a:close/>
                    <a:moveTo>
                      <a:pt x="1268850" y="396240"/>
                    </a:moveTo>
                    <a:lnTo>
                      <a:pt x="1268850" y="140048"/>
                    </a:lnTo>
                    <a:cubicBezTo>
                      <a:pt x="1342964" y="176222"/>
                      <a:pt x="1416116" y="273758"/>
                      <a:pt x="1474751" y="415089"/>
                    </a:cubicBezTo>
                    <a:cubicBezTo>
                      <a:pt x="1407374" y="404903"/>
                      <a:pt x="1338312" y="398646"/>
                      <a:pt x="1268850" y="396320"/>
                    </a:cubicBezTo>
                    <a:close/>
                    <a:moveTo>
                      <a:pt x="938383" y="415009"/>
                    </a:moveTo>
                    <a:cubicBezTo>
                      <a:pt x="997017" y="273678"/>
                      <a:pt x="1070169" y="176142"/>
                      <a:pt x="1144284" y="139967"/>
                    </a:cubicBezTo>
                    <a:lnTo>
                      <a:pt x="1144284" y="396160"/>
                    </a:lnTo>
                    <a:cubicBezTo>
                      <a:pt x="1074821" y="398486"/>
                      <a:pt x="1005760" y="404822"/>
                      <a:pt x="938383" y="414929"/>
                    </a:cubicBezTo>
                    <a:close/>
                    <a:moveTo>
                      <a:pt x="1144364" y="805795"/>
                    </a:moveTo>
                    <a:lnTo>
                      <a:pt x="1144364" y="1144364"/>
                    </a:lnTo>
                    <a:lnTo>
                      <a:pt x="805795" y="1144364"/>
                    </a:lnTo>
                    <a:cubicBezTo>
                      <a:pt x="808121" y="1035919"/>
                      <a:pt x="816463" y="930602"/>
                      <a:pt x="830740" y="830741"/>
                    </a:cubicBezTo>
                    <a:cubicBezTo>
                      <a:pt x="930522" y="816463"/>
                      <a:pt x="1035839" y="808121"/>
                      <a:pt x="1144364" y="805795"/>
                    </a:cubicBezTo>
                    <a:close/>
                    <a:moveTo>
                      <a:pt x="415009" y="938463"/>
                    </a:moveTo>
                    <a:cubicBezTo>
                      <a:pt x="404822" y="1005840"/>
                      <a:pt x="398566" y="1074901"/>
                      <a:pt x="396240" y="1144364"/>
                    </a:cubicBezTo>
                    <a:lnTo>
                      <a:pt x="140047" y="1144364"/>
                    </a:lnTo>
                    <a:cubicBezTo>
                      <a:pt x="176222" y="1070249"/>
                      <a:pt x="273759" y="997097"/>
                      <a:pt x="415089" y="938463"/>
                    </a:cubicBezTo>
                    <a:close/>
                    <a:moveTo>
                      <a:pt x="821035" y="374022"/>
                    </a:moveTo>
                    <a:cubicBezTo>
                      <a:pt x="812292" y="395598"/>
                      <a:pt x="803870" y="418218"/>
                      <a:pt x="795287" y="442922"/>
                    </a:cubicBezTo>
                    <a:cubicBezTo>
                      <a:pt x="765208" y="450222"/>
                      <a:pt x="735370" y="458323"/>
                      <a:pt x="705933" y="467306"/>
                    </a:cubicBezTo>
                    <a:cubicBezTo>
                      <a:pt x="755022" y="385011"/>
                      <a:pt x="811891" y="315147"/>
                      <a:pt x="874134" y="260443"/>
                    </a:cubicBezTo>
                    <a:cubicBezTo>
                      <a:pt x="855285" y="295255"/>
                      <a:pt x="837558" y="333194"/>
                      <a:pt x="820955" y="374022"/>
                    </a:cubicBezTo>
                    <a:close/>
                    <a:moveTo>
                      <a:pt x="627006" y="1786208"/>
                    </a:moveTo>
                    <a:cubicBezTo>
                      <a:pt x="610643" y="1745782"/>
                      <a:pt x="595884" y="1703431"/>
                      <a:pt x="583050" y="1659877"/>
                    </a:cubicBezTo>
                    <a:cubicBezTo>
                      <a:pt x="627647" y="1671266"/>
                      <a:pt x="674570" y="1681453"/>
                      <a:pt x="722938" y="1690357"/>
                    </a:cubicBezTo>
                    <a:cubicBezTo>
                      <a:pt x="731841" y="1738724"/>
                      <a:pt x="742028" y="1785647"/>
                      <a:pt x="753417" y="1830244"/>
                    </a:cubicBezTo>
                    <a:cubicBezTo>
                      <a:pt x="709863" y="1817410"/>
                      <a:pt x="667512" y="1802651"/>
                      <a:pt x="627086" y="1786288"/>
                    </a:cubicBezTo>
                    <a:close/>
                    <a:moveTo>
                      <a:pt x="520807" y="1144364"/>
                    </a:moveTo>
                    <a:cubicBezTo>
                      <a:pt x="523935" y="1058137"/>
                      <a:pt x="533560" y="973114"/>
                      <a:pt x="549522" y="891059"/>
                    </a:cubicBezTo>
                    <a:cubicBezTo>
                      <a:pt x="597889" y="876621"/>
                      <a:pt x="649304" y="863867"/>
                      <a:pt x="702724" y="852878"/>
                    </a:cubicBezTo>
                    <a:cubicBezTo>
                      <a:pt x="690693" y="947046"/>
                      <a:pt x="683554" y="1044902"/>
                      <a:pt x="681389" y="1144283"/>
                    </a:cubicBezTo>
                    <a:lnTo>
                      <a:pt x="520807" y="1144283"/>
                    </a:lnTo>
                    <a:close/>
                    <a:moveTo>
                      <a:pt x="702724" y="1560255"/>
                    </a:moveTo>
                    <a:cubicBezTo>
                      <a:pt x="649304" y="1549347"/>
                      <a:pt x="597889" y="1536513"/>
                      <a:pt x="549522" y="1522155"/>
                    </a:cubicBezTo>
                    <a:cubicBezTo>
                      <a:pt x="533560" y="1440100"/>
                      <a:pt x="523935" y="1355077"/>
                      <a:pt x="520807" y="1268850"/>
                    </a:cubicBezTo>
                    <a:lnTo>
                      <a:pt x="681389" y="1268850"/>
                    </a:lnTo>
                    <a:cubicBezTo>
                      <a:pt x="683474" y="1368311"/>
                      <a:pt x="690612" y="1466088"/>
                      <a:pt x="702724" y="1560255"/>
                    </a:cubicBezTo>
                    <a:close/>
                    <a:moveTo>
                      <a:pt x="583050" y="753417"/>
                    </a:moveTo>
                    <a:cubicBezTo>
                      <a:pt x="595884" y="709863"/>
                      <a:pt x="610643" y="667512"/>
                      <a:pt x="627006" y="627086"/>
                    </a:cubicBezTo>
                    <a:cubicBezTo>
                      <a:pt x="667431" y="610723"/>
                      <a:pt x="709783" y="595964"/>
                      <a:pt x="753337" y="583131"/>
                    </a:cubicBezTo>
                    <a:cubicBezTo>
                      <a:pt x="741947" y="627728"/>
                      <a:pt x="731760" y="674651"/>
                      <a:pt x="722857" y="723018"/>
                    </a:cubicBezTo>
                    <a:cubicBezTo>
                      <a:pt x="674490" y="731921"/>
                      <a:pt x="627567" y="742108"/>
                      <a:pt x="582970" y="753498"/>
                    </a:cubicBezTo>
                    <a:close/>
                    <a:moveTo>
                      <a:pt x="624760" y="363354"/>
                    </a:moveTo>
                    <a:cubicBezTo>
                      <a:pt x="590670" y="415330"/>
                      <a:pt x="559629" y="472199"/>
                      <a:pt x="532438" y="532437"/>
                    </a:cubicBezTo>
                    <a:cubicBezTo>
                      <a:pt x="472199" y="559629"/>
                      <a:pt x="415410" y="590670"/>
                      <a:pt x="363354" y="624760"/>
                    </a:cubicBezTo>
                    <a:cubicBezTo>
                      <a:pt x="319158" y="653716"/>
                      <a:pt x="278410" y="684757"/>
                      <a:pt x="241514" y="717643"/>
                    </a:cubicBezTo>
                    <a:cubicBezTo>
                      <a:pt x="345627" y="512786"/>
                      <a:pt x="512866" y="345627"/>
                      <a:pt x="717724" y="241434"/>
                    </a:cubicBezTo>
                    <a:cubicBezTo>
                      <a:pt x="684838" y="278331"/>
                      <a:pt x="653796" y="319077"/>
                      <a:pt x="624840" y="363273"/>
                    </a:cubicBezTo>
                    <a:close/>
                    <a:moveTo>
                      <a:pt x="467307" y="705933"/>
                    </a:moveTo>
                    <a:cubicBezTo>
                      <a:pt x="458323" y="735370"/>
                      <a:pt x="450141" y="765208"/>
                      <a:pt x="442922" y="795287"/>
                    </a:cubicBezTo>
                    <a:cubicBezTo>
                      <a:pt x="418218" y="803870"/>
                      <a:pt x="395598" y="812292"/>
                      <a:pt x="374022" y="821035"/>
                    </a:cubicBezTo>
                    <a:cubicBezTo>
                      <a:pt x="333194" y="837558"/>
                      <a:pt x="295255" y="855365"/>
                      <a:pt x="260443" y="874214"/>
                    </a:cubicBezTo>
                    <a:cubicBezTo>
                      <a:pt x="315147" y="811971"/>
                      <a:pt x="385011" y="755102"/>
                      <a:pt x="467307" y="706013"/>
                    </a:cubicBezTo>
                    <a:close/>
                    <a:moveTo>
                      <a:pt x="374022" y="1592179"/>
                    </a:moveTo>
                    <a:cubicBezTo>
                      <a:pt x="395277" y="1600762"/>
                      <a:pt x="418378" y="1609424"/>
                      <a:pt x="442922" y="1617927"/>
                    </a:cubicBezTo>
                    <a:cubicBezTo>
                      <a:pt x="450222" y="1648005"/>
                      <a:pt x="458323" y="1677844"/>
                      <a:pt x="467307" y="1707281"/>
                    </a:cubicBezTo>
                    <a:cubicBezTo>
                      <a:pt x="385011" y="1658192"/>
                      <a:pt x="315147" y="1601323"/>
                      <a:pt x="260443" y="1539080"/>
                    </a:cubicBezTo>
                    <a:cubicBezTo>
                      <a:pt x="295255" y="1557929"/>
                      <a:pt x="333194" y="1575656"/>
                      <a:pt x="374022" y="1592179"/>
                    </a:cubicBezTo>
                    <a:close/>
                    <a:moveTo>
                      <a:pt x="363354" y="1788454"/>
                    </a:moveTo>
                    <a:cubicBezTo>
                      <a:pt x="415330" y="1822463"/>
                      <a:pt x="472199" y="1853505"/>
                      <a:pt x="532438" y="1880776"/>
                    </a:cubicBezTo>
                    <a:cubicBezTo>
                      <a:pt x="559629" y="1941015"/>
                      <a:pt x="590670" y="1997804"/>
                      <a:pt x="624760" y="2049860"/>
                    </a:cubicBezTo>
                    <a:cubicBezTo>
                      <a:pt x="653716" y="2094056"/>
                      <a:pt x="684757" y="2134803"/>
                      <a:pt x="717643" y="2171700"/>
                    </a:cubicBezTo>
                    <a:cubicBezTo>
                      <a:pt x="512786" y="2067587"/>
                      <a:pt x="345627" y="1900348"/>
                      <a:pt x="241433" y="1695490"/>
                    </a:cubicBezTo>
                    <a:cubicBezTo>
                      <a:pt x="278331" y="1728376"/>
                      <a:pt x="319077" y="1759418"/>
                      <a:pt x="363273" y="1788374"/>
                    </a:cubicBezTo>
                    <a:close/>
                    <a:moveTo>
                      <a:pt x="795287" y="1970291"/>
                    </a:moveTo>
                    <a:cubicBezTo>
                      <a:pt x="803789" y="1994836"/>
                      <a:pt x="812452" y="2017936"/>
                      <a:pt x="821035" y="2039192"/>
                    </a:cubicBezTo>
                    <a:cubicBezTo>
                      <a:pt x="837558" y="2080019"/>
                      <a:pt x="855365" y="2117959"/>
                      <a:pt x="874214" y="2152770"/>
                    </a:cubicBezTo>
                    <a:cubicBezTo>
                      <a:pt x="811971" y="2098067"/>
                      <a:pt x="755102" y="2028203"/>
                      <a:pt x="706013" y="1945907"/>
                    </a:cubicBezTo>
                    <a:cubicBezTo>
                      <a:pt x="735370" y="1954891"/>
                      <a:pt x="765288" y="1962992"/>
                      <a:pt x="795367" y="1970291"/>
                    </a:cubicBezTo>
                    <a:close/>
                    <a:moveTo>
                      <a:pt x="1144364" y="1731826"/>
                    </a:moveTo>
                    <a:lnTo>
                      <a:pt x="1144364" y="1892407"/>
                    </a:lnTo>
                    <a:cubicBezTo>
                      <a:pt x="1058138" y="1889279"/>
                      <a:pt x="973114" y="1879654"/>
                      <a:pt x="891058" y="1863692"/>
                    </a:cubicBezTo>
                    <a:cubicBezTo>
                      <a:pt x="876621" y="1815325"/>
                      <a:pt x="863867" y="1763910"/>
                      <a:pt x="852878" y="1710490"/>
                    </a:cubicBezTo>
                    <a:cubicBezTo>
                      <a:pt x="947046" y="1722521"/>
                      <a:pt x="1044822" y="1729740"/>
                      <a:pt x="1144284" y="1731826"/>
                    </a:cubicBezTo>
                    <a:close/>
                    <a:moveTo>
                      <a:pt x="1144364" y="1268850"/>
                    </a:moveTo>
                    <a:lnTo>
                      <a:pt x="1144364" y="1607419"/>
                    </a:lnTo>
                    <a:cubicBezTo>
                      <a:pt x="1035839" y="1605093"/>
                      <a:pt x="930522" y="1596751"/>
                      <a:pt x="830740" y="1582473"/>
                    </a:cubicBezTo>
                    <a:cubicBezTo>
                      <a:pt x="816463" y="1482692"/>
                      <a:pt x="808121" y="1377375"/>
                      <a:pt x="805795" y="1268850"/>
                    </a:cubicBezTo>
                    <a:lnTo>
                      <a:pt x="1144364" y="1268850"/>
                    </a:lnTo>
                    <a:close/>
                    <a:moveTo>
                      <a:pt x="852878" y="702724"/>
                    </a:moveTo>
                    <a:cubicBezTo>
                      <a:pt x="863787" y="649304"/>
                      <a:pt x="876621" y="597889"/>
                      <a:pt x="891058" y="549522"/>
                    </a:cubicBezTo>
                    <a:cubicBezTo>
                      <a:pt x="973114" y="533560"/>
                      <a:pt x="1058138" y="523935"/>
                      <a:pt x="1144364" y="520807"/>
                    </a:cubicBezTo>
                    <a:lnTo>
                      <a:pt x="1144364" y="681388"/>
                    </a:lnTo>
                    <a:cubicBezTo>
                      <a:pt x="1044902" y="683474"/>
                      <a:pt x="947126" y="690613"/>
                      <a:pt x="852958" y="702724"/>
                    </a:cubicBezTo>
                    <a:close/>
                    <a:moveTo>
                      <a:pt x="140047" y="1268850"/>
                    </a:moveTo>
                    <a:lnTo>
                      <a:pt x="396240" y="1268850"/>
                    </a:lnTo>
                    <a:cubicBezTo>
                      <a:pt x="398566" y="1338313"/>
                      <a:pt x="404903" y="1407374"/>
                      <a:pt x="415009" y="1474751"/>
                    </a:cubicBezTo>
                    <a:cubicBezTo>
                      <a:pt x="273678" y="1416117"/>
                      <a:pt x="176142" y="1342965"/>
                      <a:pt x="139967" y="1268850"/>
                    </a:cubicBezTo>
                    <a:close/>
                    <a:moveTo>
                      <a:pt x="1144364" y="2016974"/>
                    </a:moveTo>
                    <a:lnTo>
                      <a:pt x="1144364" y="2273166"/>
                    </a:lnTo>
                    <a:cubicBezTo>
                      <a:pt x="1070249" y="2236991"/>
                      <a:pt x="997097" y="2139536"/>
                      <a:pt x="938463" y="1998124"/>
                    </a:cubicBezTo>
                    <a:cubicBezTo>
                      <a:pt x="1005840" y="2008311"/>
                      <a:pt x="1074901" y="2014568"/>
                      <a:pt x="1144364" y="2016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29"/>
            <p:cNvGrpSpPr/>
            <p:nvPr/>
          </p:nvGrpSpPr>
          <p:grpSpPr>
            <a:xfrm>
              <a:off x="6052676" y="2377342"/>
              <a:ext cx="1002578" cy="915877"/>
              <a:chOff x="4734273" y="5043510"/>
              <a:chExt cx="520198" cy="475237"/>
            </a:xfrm>
          </p:grpSpPr>
          <p:sp>
            <p:nvSpPr>
              <p:cNvPr id="2821" name="Google Shape;2821;p29"/>
              <p:cNvSpPr/>
              <p:nvPr/>
            </p:nvSpPr>
            <p:spPr>
              <a:xfrm>
                <a:off x="4734273" y="5083575"/>
                <a:ext cx="520198" cy="435172"/>
              </a:xfrm>
              <a:custGeom>
                <a:avLst/>
                <a:gdLst/>
                <a:ahLst/>
                <a:cxnLst/>
                <a:rect l="l" t="t" r="r" b="b"/>
                <a:pathLst>
                  <a:path w="520198" h="435172" extrusionOk="0">
                    <a:moveTo>
                      <a:pt x="46149" y="0"/>
                    </a:moveTo>
                    <a:lnTo>
                      <a:pt x="474050" y="0"/>
                    </a:lnTo>
                    <a:cubicBezTo>
                      <a:pt x="499524" y="0"/>
                      <a:pt x="520199" y="20675"/>
                      <a:pt x="520199" y="46149"/>
                    </a:cubicBezTo>
                    <a:lnTo>
                      <a:pt x="520199" y="389024"/>
                    </a:lnTo>
                    <a:cubicBezTo>
                      <a:pt x="520199" y="414497"/>
                      <a:pt x="499524" y="435173"/>
                      <a:pt x="474050" y="435173"/>
                    </a:cubicBezTo>
                    <a:lnTo>
                      <a:pt x="46149" y="435173"/>
                    </a:lnTo>
                    <a:cubicBezTo>
                      <a:pt x="20675" y="435173"/>
                      <a:pt x="0" y="414497"/>
                      <a:pt x="0" y="389024"/>
                    </a:cubicBezTo>
                    <a:lnTo>
                      <a:pt x="0" y="46149"/>
                    </a:lnTo>
                    <a:cubicBezTo>
                      <a:pt x="0" y="20675"/>
                      <a:pt x="20675" y="0"/>
                      <a:pt x="46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9"/>
              <p:cNvSpPr/>
              <p:nvPr/>
            </p:nvSpPr>
            <p:spPr>
              <a:xfrm>
                <a:off x="4756185" y="5101925"/>
                <a:ext cx="476375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476375" h="398520" extrusionOk="0">
                    <a:moveTo>
                      <a:pt x="434084" y="0"/>
                    </a:moveTo>
                    <a:cubicBezTo>
                      <a:pt x="457441" y="0"/>
                      <a:pt x="476375" y="18934"/>
                      <a:pt x="476375" y="42291"/>
                    </a:cubicBezTo>
                    <a:lnTo>
                      <a:pt x="476375" y="356230"/>
                    </a:lnTo>
                    <a:cubicBezTo>
                      <a:pt x="476375" y="379587"/>
                      <a:pt x="457441" y="398521"/>
                      <a:pt x="434084" y="398521"/>
                    </a:cubicBezTo>
                    <a:lnTo>
                      <a:pt x="42291" y="398521"/>
                    </a:lnTo>
                    <a:cubicBezTo>
                      <a:pt x="18934" y="398521"/>
                      <a:pt x="0" y="379586"/>
                      <a:pt x="0" y="356230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9"/>
              <p:cNvSpPr/>
              <p:nvPr/>
            </p:nvSpPr>
            <p:spPr>
              <a:xfrm>
                <a:off x="4794617" y="5134076"/>
                <a:ext cx="399559" cy="334219"/>
              </a:xfrm>
              <a:custGeom>
                <a:avLst/>
                <a:gdLst/>
                <a:ahLst/>
                <a:cxnLst/>
                <a:rect l="l" t="t" r="r" b="b"/>
                <a:pathLst>
                  <a:path w="399559" h="334219" extrusionOk="0">
                    <a:moveTo>
                      <a:pt x="357269" y="0"/>
                    </a:moveTo>
                    <a:cubicBezTo>
                      <a:pt x="380625" y="0"/>
                      <a:pt x="399559" y="18934"/>
                      <a:pt x="399559" y="42291"/>
                    </a:cubicBezTo>
                    <a:lnTo>
                      <a:pt x="399559" y="291929"/>
                    </a:lnTo>
                    <a:cubicBezTo>
                      <a:pt x="399559" y="315285"/>
                      <a:pt x="380625" y="334219"/>
                      <a:pt x="357269" y="334219"/>
                    </a:cubicBezTo>
                    <a:lnTo>
                      <a:pt x="42291" y="334219"/>
                    </a:lnTo>
                    <a:cubicBezTo>
                      <a:pt x="18934" y="334219"/>
                      <a:pt x="0" y="315285"/>
                      <a:pt x="0" y="291929"/>
                    </a:cubicBezTo>
                    <a:lnTo>
                      <a:pt x="0" y="42291"/>
                    </a:lnTo>
                    <a:cubicBezTo>
                      <a:pt x="0" y="18934"/>
                      <a:pt x="18934" y="0"/>
                      <a:pt x="42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9"/>
              <p:cNvSpPr/>
              <p:nvPr/>
            </p:nvSpPr>
            <p:spPr>
              <a:xfrm>
                <a:off x="4815985" y="5151932"/>
                <a:ext cx="356823" cy="298507"/>
              </a:xfrm>
              <a:custGeom>
                <a:avLst/>
                <a:gdLst/>
                <a:ahLst/>
                <a:cxnLst/>
                <a:rect l="l" t="t" r="r" b="b"/>
                <a:pathLst>
                  <a:path w="356823" h="298507" extrusionOk="0">
                    <a:moveTo>
                      <a:pt x="319084" y="0"/>
                    </a:moveTo>
                    <a:cubicBezTo>
                      <a:pt x="339927" y="0"/>
                      <a:pt x="356824" y="16897"/>
                      <a:pt x="356824" y="37740"/>
                    </a:cubicBezTo>
                    <a:lnTo>
                      <a:pt x="356824" y="260767"/>
                    </a:lnTo>
                    <a:cubicBezTo>
                      <a:pt x="356824" y="281610"/>
                      <a:pt x="339927" y="298507"/>
                      <a:pt x="319084" y="298507"/>
                    </a:cubicBezTo>
                    <a:lnTo>
                      <a:pt x="37740" y="298507"/>
                    </a:lnTo>
                    <a:cubicBezTo>
                      <a:pt x="16897" y="298507"/>
                      <a:pt x="0" y="281610"/>
                      <a:pt x="0" y="260767"/>
                    </a:cubicBezTo>
                    <a:lnTo>
                      <a:pt x="0" y="37740"/>
                    </a:lnTo>
                    <a:cubicBezTo>
                      <a:pt x="0" y="16897"/>
                      <a:pt x="16897" y="0"/>
                      <a:pt x="37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9"/>
              <p:cNvSpPr/>
              <p:nvPr/>
            </p:nvSpPr>
            <p:spPr>
              <a:xfrm>
                <a:off x="4836660" y="5169244"/>
                <a:ext cx="33387" cy="170992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170992" extrusionOk="0">
                    <a:moveTo>
                      <a:pt x="0" y="170993"/>
                    </a:moveTo>
                    <a:lnTo>
                      <a:pt x="0" y="33387"/>
                    </a:lnTo>
                    <a:cubicBezTo>
                      <a:pt x="0" y="14938"/>
                      <a:pt x="14938" y="0"/>
                      <a:pt x="3338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9"/>
              <p:cNvSpPr/>
              <p:nvPr/>
            </p:nvSpPr>
            <p:spPr>
              <a:xfrm>
                <a:off x="4836660" y="5365512"/>
                <a:ext cx="33387" cy="67615"/>
              </a:xfrm>
              <a:custGeom>
                <a:avLst/>
                <a:gdLst/>
                <a:ahLst/>
                <a:cxnLst/>
                <a:rect l="l" t="t" r="r" b="b"/>
                <a:pathLst>
                  <a:path w="33387" h="67615" extrusionOk="0">
                    <a:moveTo>
                      <a:pt x="33387" y="67615"/>
                    </a:moveTo>
                    <a:cubicBezTo>
                      <a:pt x="14938" y="67615"/>
                      <a:pt x="0" y="52678"/>
                      <a:pt x="0" y="34228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9"/>
              <p:cNvSpPr/>
              <p:nvPr/>
            </p:nvSpPr>
            <p:spPr>
              <a:xfrm>
                <a:off x="4949238" y="5433127"/>
                <a:ext cx="5628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56288" h="4946" extrusionOk="0">
                    <a:moveTo>
                      <a:pt x="56289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9"/>
              <p:cNvSpPr/>
              <p:nvPr/>
            </p:nvSpPr>
            <p:spPr>
              <a:xfrm>
                <a:off x="5038567" y="5375899"/>
                <a:ext cx="113566" cy="57228"/>
              </a:xfrm>
              <a:custGeom>
                <a:avLst/>
                <a:gdLst/>
                <a:ahLst/>
                <a:cxnLst/>
                <a:rect l="l" t="t" r="r" b="b"/>
                <a:pathLst>
                  <a:path w="113566" h="57228" extrusionOk="0">
                    <a:moveTo>
                      <a:pt x="113566" y="0"/>
                    </a:moveTo>
                    <a:lnTo>
                      <a:pt x="113566" y="23841"/>
                    </a:lnTo>
                    <a:cubicBezTo>
                      <a:pt x="113566" y="42291"/>
                      <a:pt x="98629" y="57228"/>
                      <a:pt x="80179" y="57228"/>
                    </a:cubicBezTo>
                    <a:lnTo>
                      <a:pt x="0" y="5722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9"/>
              <p:cNvSpPr/>
              <p:nvPr/>
            </p:nvSpPr>
            <p:spPr>
              <a:xfrm>
                <a:off x="5152133" y="5318671"/>
                <a:ext cx="4946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16273" extrusionOk="0">
                    <a:moveTo>
                      <a:pt x="0" y="0"/>
                    </a:moveTo>
                    <a:lnTo>
                      <a:pt x="0" y="1627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0" name="Google Shape;2830;p29"/>
              <p:cNvGrpSpPr/>
              <p:nvPr/>
            </p:nvGrpSpPr>
            <p:grpSpPr>
              <a:xfrm>
                <a:off x="4866734" y="5043510"/>
                <a:ext cx="255325" cy="73006"/>
                <a:chOff x="4866734" y="5043510"/>
                <a:chExt cx="255325" cy="73006"/>
              </a:xfrm>
            </p:grpSpPr>
            <p:sp>
              <p:nvSpPr>
                <p:cNvPr id="2831" name="Google Shape;2831;p29"/>
                <p:cNvSpPr/>
                <p:nvPr/>
              </p:nvSpPr>
              <p:spPr>
                <a:xfrm>
                  <a:off x="4866734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29"/>
                <p:cNvSpPr/>
                <p:nvPr/>
              </p:nvSpPr>
              <p:spPr>
                <a:xfrm>
                  <a:off x="493988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29"/>
                <p:cNvSpPr/>
                <p:nvPr/>
              </p:nvSpPr>
              <p:spPr>
                <a:xfrm>
                  <a:off x="5013044" y="5043510"/>
                  <a:ext cx="35811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1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29"/>
                <p:cNvSpPr/>
                <p:nvPr/>
              </p:nvSpPr>
              <p:spPr>
                <a:xfrm>
                  <a:off x="5086249" y="5043510"/>
                  <a:ext cx="35810" cy="73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0" h="73006" extrusionOk="0">
                      <a:moveTo>
                        <a:pt x="17905" y="73007"/>
                      </a:moveTo>
                      <a:lnTo>
                        <a:pt x="17905" y="73007"/>
                      </a:lnTo>
                      <a:cubicBezTo>
                        <a:pt x="8013" y="73007"/>
                        <a:pt x="0" y="64994"/>
                        <a:pt x="0" y="55101"/>
                      </a:cubicBezTo>
                      <a:lnTo>
                        <a:pt x="0" y="17905"/>
                      </a:lnTo>
                      <a:cubicBezTo>
                        <a:pt x="0" y="8013"/>
                        <a:pt x="8013" y="0"/>
                        <a:pt x="17905" y="0"/>
                      </a:cubicBezTo>
                      <a:lnTo>
                        <a:pt x="17905" y="0"/>
                      </a:lnTo>
                      <a:cubicBezTo>
                        <a:pt x="27798" y="0"/>
                        <a:pt x="35811" y="8013"/>
                        <a:pt x="35811" y="17905"/>
                      </a:cubicBezTo>
                      <a:lnTo>
                        <a:pt x="35811" y="55101"/>
                      </a:lnTo>
                      <a:cubicBezTo>
                        <a:pt x="35811" y="64994"/>
                        <a:pt x="27798" y="73007"/>
                        <a:pt x="17905" y="7300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5" name="Google Shape;2835;p29"/>
              <p:cNvGrpSpPr/>
              <p:nvPr/>
            </p:nvGrpSpPr>
            <p:grpSpPr>
              <a:xfrm>
                <a:off x="4913130" y="5191799"/>
                <a:ext cx="170398" cy="218773"/>
                <a:chOff x="4913130" y="5191799"/>
                <a:chExt cx="170398" cy="218773"/>
              </a:xfrm>
            </p:grpSpPr>
            <p:sp>
              <p:nvSpPr>
                <p:cNvPr id="2836" name="Google Shape;2836;p29"/>
                <p:cNvSpPr/>
                <p:nvPr/>
              </p:nvSpPr>
              <p:spPr>
                <a:xfrm>
                  <a:off x="4913130" y="5191799"/>
                  <a:ext cx="28638" cy="11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8" h="113863" extrusionOk="0">
                      <a:moveTo>
                        <a:pt x="0" y="0"/>
                      </a:moveTo>
                      <a:lnTo>
                        <a:pt x="28639" y="0"/>
                      </a:lnTo>
                      <a:lnTo>
                        <a:pt x="28639" y="113863"/>
                      </a:lnTo>
                      <a:lnTo>
                        <a:pt x="0" y="1138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29"/>
                <p:cNvSpPr/>
                <p:nvPr/>
              </p:nvSpPr>
              <p:spPr>
                <a:xfrm>
                  <a:off x="4941472" y="5226720"/>
                  <a:ext cx="142056" cy="18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56" h="183852" extrusionOk="0">
                      <a:moveTo>
                        <a:pt x="0" y="79635"/>
                      </a:moveTo>
                      <a:lnTo>
                        <a:pt x="0" y="107977"/>
                      </a:lnTo>
                      <a:lnTo>
                        <a:pt x="28392" y="107977"/>
                      </a:lnTo>
                      <a:lnTo>
                        <a:pt x="28639" y="107977"/>
                      </a:lnTo>
                      <a:lnTo>
                        <a:pt x="56734" y="107977"/>
                      </a:lnTo>
                      <a:lnTo>
                        <a:pt x="56981" y="107977"/>
                      </a:lnTo>
                      <a:lnTo>
                        <a:pt x="84977" y="107977"/>
                      </a:lnTo>
                      <a:lnTo>
                        <a:pt x="84977" y="183853"/>
                      </a:lnTo>
                      <a:lnTo>
                        <a:pt x="113616" y="183853"/>
                      </a:lnTo>
                      <a:lnTo>
                        <a:pt x="113616" y="107977"/>
                      </a:lnTo>
                      <a:lnTo>
                        <a:pt x="142057" y="107977"/>
                      </a:lnTo>
                      <a:lnTo>
                        <a:pt x="142057" y="79338"/>
                      </a:lnTo>
                      <a:lnTo>
                        <a:pt x="113616" y="79338"/>
                      </a:lnTo>
                      <a:lnTo>
                        <a:pt x="113616" y="0"/>
                      </a:lnTo>
                      <a:lnTo>
                        <a:pt x="84977" y="0"/>
                      </a:lnTo>
                      <a:lnTo>
                        <a:pt x="84977" y="79338"/>
                      </a:lnTo>
                      <a:lnTo>
                        <a:pt x="56981" y="79338"/>
                      </a:lnTo>
                      <a:lnTo>
                        <a:pt x="56734" y="79338"/>
                      </a:lnTo>
                      <a:lnTo>
                        <a:pt x="28639" y="79338"/>
                      </a:lnTo>
                      <a:lnTo>
                        <a:pt x="28392" y="79338"/>
                      </a:lnTo>
                      <a:lnTo>
                        <a:pt x="297" y="79338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8" name="Google Shape;2838;p29"/>
              <p:cNvSpPr/>
              <p:nvPr/>
            </p:nvSpPr>
            <p:spPr>
              <a:xfrm>
                <a:off x="4884639" y="5169244"/>
                <a:ext cx="42834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42834" h="4946" extrusionOk="0">
                    <a:moveTo>
                      <a:pt x="0" y="0"/>
                    </a:moveTo>
                    <a:lnTo>
                      <a:pt x="4283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9"/>
            <p:cNvGrpSpPr/>
            <p:nvPr/>
          </p:nvGrpSpPr>
          <p:grpSpPr>
            <a:xfrm rot="10800000">
              <a:off x="6219897" y="4345433"/>
              <a:ext cx="265205" cy="38878"/>
              <a:chOff x="230835" y="3188903"/>
              <a:chExt cx="183864" cy="26950"/>
            </a:xfrm>
          </p:grpSpPr>
          <p:sp>
            <p:nvSpPr>
              <p:cNvPr id="2840" name="Google Shape;2840;p29"/>
              <p:cNvSpPr/>
              <p:nvPr/>
            </p:nvSpPr>
            <p:spPr>
              <a:xfrm rot="10800000">
                <a:off x="23083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9"/>
              <p:cNvSpPr/>
              <p:nvPr/>
            </p:nvSpPr>
            <p:spPr>
              <a:xfrm rot="10800000">
                <a:off x="283140" y="318890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9"/>
              <p:cNvSpPr/>
              <p:nvPr/>
            </p:nvSpPr>
            <p:spPr>
              <a:xfrm rot="10800000">
                <a:off x="335525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9"/>
              <p:cNvSpPr/>
              <p:nvPr/>
            </p:nvSpPr>
            <p:spPr>
              <a:xfrm rot="10800000">
                <a:off x="387829" y="3188983"/>
                <a:ext cx="26870" cy="26870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26870" extrusionOk="0">
                    <a:moveTo>
                      <a:pt x="0" y="0"/>
                    </a:moveTo>
                    <a:lnTo>
                      <a:pt x="26871" y="0"/>
                    </a:lnTo>
                    <a:lnTo>
                      <a:pt x="26871" y="26871"/>
                    </a:lnTo>
                    <a:lnTo>
                      <a:pt x="0" y="268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4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31"/>
          <p:cNvSpPr txBox="1">
            <a:spLocks noGrp="1"/>
          </p:cNvSpPr>
          <p:nvPr>
            <p:ph type="title"/>
          </p:nvPr>
        </p:nvSpPr>
        <p:spPr>
          <a:xfrm>
            <a:off x="720000" y="214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Choose</a:t>
            </a:r>
            <a:r>
              <a:rPr lang="fr-FR" b="1" dirty="0"/>
              <a:t> H2O.ai ?</a:t>
            </a:r>
            <a:endParaRPr dirty="0"/>
          </a:p>
        </p:txBody>
      </p:sp>
      <p:sp>
        <p:nvSpPr>
          <p:cNvPr id="2872" name="Google Shape;2872;p31"/>
          <p:cNvSpPr txBox="1">
            <a:spLocks noGrp="1"/>
          </p:cNvSpPr>
          <p:nvPr>
            <p:ph type="subTitle" idx="1"/>
          </p:nvPr>
        </p:nvSpPr>
        <p:spPr>
          <a:xfrm>
            <a:off x="720000" y="1806298"/>
            <a:ext cx="7704000" cy="2234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b="1" dirty="0" err="1"/>
              <a:t>Advantages</a:t>
            </a:r>
            <a:r>
              <a:rPr lang="fr-FR" b="1" dirty="0"/>
              <a:t> for Data Scientists:</a:t>
            </a:r>
            <a:endParaRPr lang="en-US" b="1" dirty="0"/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b="1" dirty="0"/>
              <a:t>Automation:</a:t>
            </a:r>
            <a:r>
              <a:rPr lang="en-US" dirty="0"/>
              <a:t> The </a:t>
            </a:r>
            <a:r>
              <a:rPr lang="en-US" dirty="0" err="1"/>
              <a:t>AutoML</a:t>
            </a:r>
            <a:r>
              <a:rPr lang="en-US" dirty="0"/>
              <a:t> feature streamlines the creation and optimization of machine learning models, saving time and effort.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b="1" dirty="0"/>
              <a:t>Flexibility:</a:t>
            </a:r>
            <a:r>
              <a:rPr lang="en-US" dirty="0"/>
              <a:t> It supports a range of machine learning algorithms, from simple regression to advanced deep learning techniques.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r>
              <a:rPr lang="en-US" b="1" dirty="0"/>
              <a:t>Deployment:</a:t>
            </a:r>
            <a:r>
              <a:rPr lang="en-US" dirty="0"/>
              <a:t> Models can be seamlessly transitioned from development to production environments.</a:t>
            </a:r>
          </a:p>
          <a:p>
            <a:pPr>
              <a:spcBef>
                <a:spcPts val="1000"/>
              </a:spcBef>
              <a:buFont typeface="Anek Telugu"/>
              <a:buChar char="●"/>
            </a:pPr>
            <a:endParaRPr lang="en-US" dirty="0"/>
          </a:p>
          <a:p>
            <a:pPr>
              <a:spcBef>
                <a:spcPts val="1000"/>
              </a:spcBef>
              <a:buFont typeface="Anek Telugu"/>
              <a:buChar char="●"/>
            </a:pPr>
            <a:endParaRPr lang="en-US" dirty="0"/>
          </a:p>
        </p:txBody>
      </p:sp>
      <p:sp>
        <p:nvSpPr>
          <p:cNvPr id="2873" name="Google Shape;2873;p31"/>
          <p:cNvSpPr txBox="1">
            <a:spLocks noGrp="1"/>
          </p:cNvSpPr>
          <p:nvPr>
            <p:ph type="subTitle" idx="2"/>
          </p:nvPr>
        </p:nvSpPr>
        <p:spPr>
          <a:xfrm>
            <a:off x="720000" y="916406"/>
            <a:ext cx="78964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H2O.ai stands out in the crowded landscape of data science tools due to its unique blend of power and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92511834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et Day by Slidesgo">
  <a:themeElements>
    <a:clrScheme name="Simple Light">
      <a:dk1>
        <a:srgbClr val="001C29"/>
      </a:dk1>
      <a:lt1>
        <a:srgbClr val="FFFAF0"/>
      </a:lt1>
      <a:dk2>
        <a:srgbClr val="FCD100"/>
      </a:dk2>
      <a:lt2>
        <a:srgbClr val="F7B702"/>
      </a:lt2>
      <a:accent1>
        <a:srgbClr val="B9D7DB"/>
      </a:accent1>
      <a:accent2>
        <a:srgbClr val="7FE9FE"/>
      </a:accent2>
      <a:accent3>
        <a:srgbClr val="0052B5"/>
      </a:accent3>
      <a:accent4>
        <a:srgbClr val="FFFFFF"/>
      </a:accent4>
      <a:accent5>
        <a:srgbClr val="FFFFFF"/>
      </a:accent5>
      <a:accent6>
        <a:srgbClr val="FFFFFF"/>
      </a:accent6>
      <a:hlink>
        <a:srgbClr val="001C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1018</Words>
  <Application>Microsoft Office PowerPoint</Application>
  <PresentationFormat>Affichage à l'écran (16:9)</PresentationFormat>
  <Paragraphs>123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Anek Telugu</vt:lpstr>
      <vt:lpstr>Arial</vt:lpstr>
      <vt:lpstr>Nunito Light</vt:lpstr>
      <vt:lpstr>Calibri</vt:lpstr>
      <vt:lpstr>Montserrat</vt:lpstr>
      <vt:lpstr>Castellar</vt:lpstr>
      <vt:lpstr>Anaheim</vt:lpstr>
      <vt:lpstr>Aldrich</vt:lpstr>
      <vt:lpstr>Internet Day by Slidesgo</vt:lpstr>
      <vt:lpstr>Exploring H2O.ai Revolutionizing Data Science</vt:lpstr>
      <vt:lpstr>Presented By</vt:lpstr>
      <vt:lpstr>Table of contents</vt:lpstr>
      <vt:lpstr>Table of contents</vt:lpstr>
      <vt:lpstr>Introduction to H2O.ai</vt:lpstr>
      <vt:lpstr>Introduction to H2O.ai</vt:lpstr>
      <vt:lpstr>Introduction to H2O.ai</vt:lpstr>
      <vt:lpstr>Why Choose H2O.ai?</vt:lpstr>
      <vt:lpstr>Why Choose H2O.ai ?</vt:lpstr>
      <vt:lpstr>Why Choose H2O.ai ?</vt:lpstr>
      <vt:lpstr>Practical Overview of H2O.ai</vt:lpstr>
      <vt:lpstr>Practical Overview of H2O.ai</vt:lpstr>
      <vt:lpstr>Practical Overview of H2O.ai</vt:lpstr>
      <vt:lpstr>Demo Project Overview</vt:lpstr>
      <vt:lpstr>LIVE Demonstration</vt:lpstr>
      <vt:lpstr>Hands-On Demonstration</vt:lpstr>
      <vt:lpstr>Challenges and Solutions</vt:lpstr>
      <vt:lpstr>Challenges and Solutions</vt:lpstr>
      <vt:lpstr>Challenges and Solutions</vt:lpstr>
      <vt:lpstr>Advanced Features of H2O.ai</vt:lpstr>
      <vt:lpstr>Advanced Features of H2O.ai</vt:lpstr>
      <vt:lpstr>Conclusion</vt:lpstr>
      <vt:lpstr>Questions &amp;   Discussion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AMINE BOUDJEMAA</cp:lastModifiedBy>
  <cp:revision>7</cp:revision>
  <dcterms:modified xsi:type="dcterms:W3CDTF">2025-01-30T10:21:35Z</dcterms:modified>
</cp:coreProperties>
</file>